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/>
    <p:restoredTop sz="94795"/>
  </p:normalViewPr>
  <p:slideViewPr>
    <p:cSldViewPr snapToGrid="0">
      <p:cViewPr varScale="1">
        <p:scale>
          <a:sx n="120" d="100"/>
          <a:sy n="120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13B6A-4328-F778-682B-BEFE52B4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5EE405-44D0-0584-E19D-CD405965E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CBEAD1-E79E-89A2-E9F7-17C294D4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C8504F-881C-48B2-E85F-4922C40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3FA458-C519-CBD3-F0FF-A276B824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47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69496-28E8-EE00-9BDC-5E243002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52D9C4-F34C-31DF-6820-8E7E52A9E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C9014-A9FF-593D-3D50-992CBCCF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2AE0B-DE0F-6724-7C8B-68BF4017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434ACA-1A2D-3F55-EB0A-D78D64EC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64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377165-121F-1CE3-C44F-EE9291584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339FE0-5F88-57C5-6249-64B1448CD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9AA34A-8030-8223-4951-06752A86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C28A3C-DD92-3827-58B7-C0CF8C1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90311C-747A-7869-2BF5-537FF79E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02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64E7A-4150-FC63-7E1B-96A6ACD1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1BC5B0-E888-A646-9D96-BA76E4038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62387C-A951-5FDF-DB43-F18C0034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82B8F9-9671-3F47-72F8-F2A2E0E7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B9FE9-2EAA-4C52-C1C2-75CEC86A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75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5630B-66CD-3288-8EBC-2EE74356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4DCC64-5B30-A210-D6D5-B4170F48D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306FBB-6084-7747-CF5C-FD71FA80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08422-A724-E286-A624-B7AEEE80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56CA3-C07E-CB1E-D2BC-380A5A3C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9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D0A147-9D91-6115-95BD-DC99D964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7135C7-79AC-F3C6-034B-ABDDD3F72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40E4F2-66DE-3DC0-3318-D56AB8A44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05B5CA-26B0-464E-D765-9FF4B132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BDED9E-F79A-B681-0B6E-15B6344F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00B1C9-CEB8-AC75-027C-AB25BEFD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6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789CD-B99B-7CED-98F4-BC08C957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168E90-A93F-B597-F3FC-F81B6243A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C04390-A496-C07C-21AE-ABF1FEEA5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6E088A-AFCE-BF18-E77A-EEB4B173E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4EFE28-3572-AAF9-0F5A-7E6033F05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BCF17E-C2FA-5888-EFC7-E0B283C4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92ED76-F1E8-93D7-A330-CDFCD2F8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619E98-A70D-9EFA-F544-DBC2145F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54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F73ED-1FF2-9C96-7A3B-6490BEF5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381302-650C-C595-61B6-A4A28289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E845E-8DDB-1D37-A5CD-C9A2DFE7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C650F-FAC3-998A-5A89-247E96BF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90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C19CA8-6779-DB7B-7FB2-C48193A2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7386E3-3A9B-59D1-4E79-76C85EBC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8D65B1-7F46-3EC7-4BB9-852C8DBB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00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69F3A-E54C-1459-3D8D-53A17A86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B6AACD-A8EE-01ED-0196-65F2B036A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B30FB1-D259-8F5D-B690-28D686F1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857C74-A36E-8E33-690C-3F9C8357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304E3C-95DE-12FA-FCC8-B9BACD51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77384D-95DD-49C0-72B0-45CF2779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43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5ED40-ABD6-4FD6-3739-F8B83DAD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01211FA-986D-B691-F65A-A28B99C00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D24066-32CC-1B7D-1D80-6A03F03F4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ECFDB5-1B90-A7C9-E612-A1D3AEF3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56FC64-5E53-CD1F-11D2-63DEA96C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3C177D-F010-207B-ECA5-82EE4955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1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D0963F-5531-4515-243E-4AB4F2BE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36989F-34E1-7D9C-B5AF-5D087CC4B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8EF19F-68C1-A806-8374-3658D5760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85ACF0-473A-1847-9392-6EA4717A656B}" type="datetimeFigureOut">
              <a:rPr lang="fr-FR" smtClean="0"/>
              <a:t>04/07/2024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E7987-BAD1-63A2-9E05-0C18CAAE2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084C01-D0A1-2020-41B7-D52DDC879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35854-0970-3543-80D1-06DB13D081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04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83EA925-E58D-82D0-A6F4-56E2F7BB3836}"/>
              </a:ext>
            </a:extLst>
          </p:cNvPr>
          <p:cNvSpPr txBox="1"/>
          <p:nvPr/>
        </p:nvSpPr>
        <p:spPr>
          <a:xfrm>
            <a:off x="4909457" y="2998113"/>
            <a:ext cx="61068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 Camp 2024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04.07.24</a:t>
            </a:r>
          </a:p>
        </p:txBody>
      </p:sp>
      <p:pic>
        <p:nvPicPr>
          <p:cNvPr id="3" name="Image 2" descr="Une image contenant Police, logo, blanc, Graphique&#10;&#10;Description générée automatiquement">
            <a:extLst>
              <a:ext uri="{FF2B5EF4-FFF2-40B4-BE49-F238E27FC236}">
                <a16:creationId xmlns:a16="http://schemas.microsoft.com/office/drawing/2014/main" id="{4A2E2F9E-C651-B712-0ED4-20BE43868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554" y="54356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1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099D6-D950-A525-16C0-248DBA26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8932" y="209964"/>
            <a:ext cx="7714135" cy="61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68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1AAA4BC-707F-D028-1694-8E0DFC5090CB}"/>
              </a:ext>
            </a:extLst>
          </p:cNvPr>
          <p:cNvSpPr txBox="1"/>
          <p:nvPr/>
        </p:nvSpPr>
        <p:spPr>
          <a:xfrm>
            <a:off x="0" y="2998113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</a:p>
        </p:txBody>
      </p:sp>
      <p:pic>
        <p:nvPicPr>
          <p:cNvPr id="2" name="Image 1" descr="Une image contenant Police, logo, blanc, Graphique&#10;&#10;Description générée automatiquement">
            <a:extLst>
              <a:ext uri="{FF2B5EF4-FFF2-40B4-BE49-F238E27FC236}">
                <a16:creationId xmlns:a16="http://schemas.microsoft.com/office/drawing/2014/main" id="{D26999D0-2A41-1BCD-87AB-8655D7F5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4666165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1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B30A0-2935-8E21-D363-C540A6B5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Le bonheur du voyage signé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LuxairTours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257FEE-654C-CA62-AA14-58575FEF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79952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Quoi de mieux pour nous rendre heureux que les voyages et les vacances 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Bonne nouvelle : pour satisfaire nos envies de voyages,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LuxairTours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lance une offre promotionnelle à l’occasion de la Journée internationale du bonheur en proposant un séjour gratuit dans une capitale d’Europe ! 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3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B30A0-2935-8E21-D363-C540A6B5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L’offre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LuxairTours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257FEE-654C-CA62-AA14-58575FEF4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réaliser cette campagne, l’agence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Comed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 voulu explorer certaines de nos envies qui pouvaient nous pousser à profiter de cette offre et à découvrir les services de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LuxairTours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indent="0">
              <a:lnSpc>
                <a:spcPct val="100000"/>
              </a:lnSpc>
              <a:buNone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Envie d’évasion,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Envie de liberté,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de changement,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			de nouveauté… 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0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anneau d’affichage, conception&#10;&#10;Description générée automatiquement">
            <a:extLst>
              <a:ext uri="{FF2B5EF4-FFF2-40B4-BE49-F238E27FC236}">
                <a16:creationId xmlns:a16="http://schemas.microsoft.com/office/drawing/2014/main" id="{717099D6-D950-A525-16C0-248DBA26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484" y="0"/>
            <a:ext cx="6159031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E44EE1A-8389-FD15-E1F4-A1373E747A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60105" cy="1081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Proposition 1</a:t>
            </a:r>
          </a:p>
        </p:txBody>
      </p:sp>
    </p:spTree>
    <p:extLst>
      <p:ext uri="{BB962C8B-B14F-4D97-AF65-F5344CB8AC3E}">
        <p14:creationId xmlns:p14="http://schemas.microsoft.com/office/powerpoint/2010/main" val="137572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8FFE3218-441F-C897-ED80-623173C7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latin typeface="Mark Pro Medium" panose="020B0504020201010104" pitchFamily="34" charset="77"/>
              </a:rPr>
              <a:t>Proposition 1</a:t>
            </a:r>
          </a:p>
        </p:txBody>
      </p:sp>
      <p:pic>
        <p:nvPicPr>
          <p:cNvPr id="4" name="Image 3" descr="Une image contenant plein air, bâtiment, route, rue&#10;&#10;Description générée automatiquement">
            <a:extLst>
              <a:ext uri="{FF2B5EF4-FFF2-40B4-BE49-F238E27FC236}">
                <a16:creationId xmlns:a16="http://schemas.microsoft.com/office/drawing/2014/main" id="{CC763454-B340-B03D-4E00-4FFD0BF4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6634"/>
            <a:ext cx="12192000" cy="85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099D6-D950-A525-16C0-248DBA264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4000" y="1"/>
            <a:ext cx="9143999" cy="6857999"/>
          </a:xfrm>
          <a:prstGeom prst="rect">
            <a:avLst/>
          </a:prstGeom>
        </p:spPr>
      </p:pic>
      <p:pic>
        <p:nvPicPr>
          <p:cNvPr id="2" name="Motion_Prison.mp4">
            <a:hlinkClick r:id="" action="ppaction://media"/>
            <a:extLst>
              <a:ext uri="{FF2B5EF4-FFF2-40B4-BE49-F238E27FC236}">
                <a16:creationId xmlns:a16="http://schemas.microsoft.com/office/drawing/2014/main" id="{02FFDED0-CBF2-A247-8C75-5F331BDDD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8297" y="1510148"/>
            <a:ext cx="1975404" cy="39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099D6-D950-A525-16C0-248DBA26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16484" y="0"/>
            <a:ext cx="6159031" cy="685799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FB68EB-6101-6AB3-3576-3EC4EA242C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60105" cy="1081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>
                <a:latin typeface="Mark Pro Medium" panose="020B0504020201010104" pitchFamily="34" charset="77"/>
              </a:rPr>
              <a:t>Proposition 2</a:t>
            </a:r>
          </a:p>
        </p:txBody>
      </p:sp>
    </p:spTree>
    <p:extLst>
      <p:ext uri="{BB962C8B-B14F-4D97-AF65-F5344CB8AC3E}">
        <p14:creationId xmlns:p14="http://schemas.microsoft.com/office/powerpoint/2010/main" val="224765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18A715-6808-FFF8-150C-EEE93077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habits, arbre, capture d’écran, personne&#10;&#10;Description générée automatiquement">
            <a:extLst>
              <a:ext uri="{FF2B5EF4-FFF2-40B4-BE49-F238E27FC236}">
                <a16:creationId xmlns:a16="http://schemas.microsoft.com/office/drawing/2014/main" id="{AB01891E-3A59-939F-6D0D-53C93C38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51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099D6-D950-A525-16C0-248DBA26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16485" y="0"/>
            <a:ext cx="615903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0AAE2D-A0F2-F549-79D0-A4694C6645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60105" cy="1081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>
                <a:latin typeface="Mark Pro Medium" panose="020B0504020201010104" pitchFamily="34" charset="77"/>
              </a:rPr>
              <a:t>Proposition 3</a:t>
            </a:r>
          </a:p>
        </p:txBody>
      </p:sp>
    </p:spTree>
    <p:extLst>
      <p:ext uri="{BB962C8B-B14F-4D97-AF65-F5344CB8AC3E}">
        <p14:creationId xmlns:p14="http://schemas.microsoft.com/office/powerpoint/2010/main" val="2954737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118</Words>
  <Application>Microsoft Macintosh PowerPoint</Application>
  <PresentationFormat>Grand écran</PresentationFormat>
  <Paragraphs>17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Mark Pro Medium</vt:lpstr>
      <vt:lpstr>Thème Office</vt:lpstr>
      <vt:lpstr>Présentation PowerPoint</vt:lpstr>
      <vt:lpstr>Le bonheur du voyage signé LuxairTours</vt:lpstr>
      <vt:lpstr>L’offre LuxairTours</vt:lpstr>
      <vt:lpstr>Présentation PowerPoint</vt:lpstr>
      <vt:lpstr>Proposition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 Coffrant</dc:creator>
  <cp:lastModifiedBy>Thierry Wunsch</cp:lastModifiedBy>
  <cp:revision>12</cp:revision>
  <dcterms:created xsi:type="dcterms:W3CDTF">2024-07-04T14:00:41Z</dcterms:created>
  <dcterms:modified xsi:type="dcterms:W3CDTF">2024-07-04T15:30:47Z</dcterms:modified>
</cp:coreProperties>
</file>