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D5920-5DEE-7787-6431-AED55B709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EFBB14-A365-5580-B6BE-C7612BE9D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1F4427-D3DD-344A-830D-25CA1AE9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90DE2A-7AEA-10FA-8311-F0ECCA90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5D18D9-8395-701B-85AD-82AE7238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1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E2D50-A4CF-4BBC-5A84-1FD342D3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B66E76-1651-72BD-2C5A-A1AA2E7A6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1851A9-FFF8-4B90-5378-A41B2E9D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53F2C-BF2A-1AD0-8D70-73254E87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467D51-5DBA-FC72-6D53-0FA8AC0F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89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566092-D697-EB72-F2AB-83B0549FD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766410-A002-44E9-AFFE-661A4C77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C8531-50AE-C948-4B2F-7AA9996A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6CCC8-68C7-3489-2C13-CFE1244F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3D795-8B5E-B59C-6BEE-6BEE84DA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90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1DE29-0D91-E720-F7DD-26214320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B00DD-85B2-B95B-52BF-36090D87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798DA2-4FC7-8709-4AE5-51A38907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7A6686-A37D-8639-0C5F-9E58AE57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06D80-070E-159F-7AF4-1B1A327A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C06F2-460F-7021-BA7D-4DB0C507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3AAE49-E799-C497-43B1-E9EAE492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E900A-3599-FFC2-7CDB-2181DE2F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E411F-FA60-2C72-7063-B6F649F2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93BC6-3A6E-454E-B614-28F1A5EB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92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89A65-82FC-AA7C-E50A-4F701332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2CB0C3-6B86-5683-8856-F2A88B6C1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2BE757-279D-080F-43CD-4BD19DDA5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59FAD2-C9AC-17E2-A1CF-2389CF35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2ED548-0E87-5AD4-FBD2-FB616F34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BBF542-DDC1-BF34-2699-A6B40FAC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1D565-DF03-807C-6262-40521480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63CF00-15C5-82B9-149E-A3C82578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45186B-CF9F-3874-6D8F-8D7B488A9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65227A-E9DB-6CB1-BF8A-4FF37895F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43FFA1-F22C-BB86-31E0-8780B2C3F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1E0AB8-46E0-3920-4B44-7151D4FE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4FE908-8987-EA15-6D32-21667192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B954DC-AD41-B432-D03A-E46CC749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28F04-C2FA-9EAB-9185-B4083EE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EEBA4A-06C6-B92B-2A13-28B7D7B2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419111-9EDD-CB61-45F3-931EE649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53170C-AFFC-8215-DFD0-8B2CB3A3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30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5B1D03-450C-A0DB-E246-E7701061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0DFDB4-16B7-8F7D-D871-4F4B3792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D79BC3-1136-84B9-F78E-C3556A2C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1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4920E-E588-0A66-8DD6-406E85B2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CA4088-2108-2CDF-C351-A6685639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68B79B-FABC-7D7A-3EAE-923D9030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29EEFD-5B2E-22F8-3C80-C42510CE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8A47CA-3C0F-D039-0875-36BB1956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7A502D-88F6-BE41-0C29-9EEE8CF1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49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74562-5A6F-F35B-D1E2-B19AB5D0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61103A-BBDA-262C-A3E7-15433D75A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1FA965-3F24-FED6-B4AD-0A661A36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FD74B4-DF5C-2C44-4FE7-3CB1A22C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9ECB0B-1365-17D0-9110-EBC8A6C2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29CA4B-5B39-6A72-E7CB-CFA32DED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927B5D-566E-22D4-6BF6-0D0056D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A0A70A-A1C7-233D-33E3-8BCA78229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4EC217-0AFA-AA45-7747-76EE168A6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FC082-A93B-3D4E-9DD9-539524510C61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C2D56-198A-11FC-E3AE-69EBBA309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9A5F3-0E83-E967-0A64-93BC0A47E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AD2CF-3938-494F-8C11-6B22857AB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29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070BAD3A-1097-B5A9-ACD1-2C8124C9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D70CAE03-D4E4-C92C-CDC1-7A06A12F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1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7F7920D2-585C-0732-85C0-D8102F61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0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2176BB1-8BEE-B5BD-08D4-20C8D583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5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 vert, conception&#10;&#10;Description générée automatiquement">
            <a:extLst>
              <a:ext uri="{FF2B5EF4-FFF2-40B4-BE49-F238E27FC236}">
                <a16:creationId xmlns:a16="http://schemas.microsoft.com/office/drawing/2014/main" id="{BB6D5C4B-4231-E28C-476F-3899A91F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48247B5-29C5-4C06-7AF8-248711E3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F7BCE1C-9279-080C-3450-24AC75BF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3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78FE49F-C9DA-2BF0-8D2D-3DE9F0D6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2F09D72A-4E10-3C79-B5BF-56E9B2F5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8191" cy="68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9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8B48736-7CF4-FD80-EE7D-E74C51DD7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5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0A7BDDA-CEB0-2893-7168-F3B0BBF9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FD26CF3-DB05-A406-3D2C-D2A93CA1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1D1596C-67D8-4B92-9A77-E734C96CD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96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Interact Administrator2</dc:creator>
  <cp:lastModifiedBy>Interact Administrator2</cp:lastModifiedBy>
  <cp:revision>1</cp:revision>
  <dcterms:created xsi:type="dcterms:W3CDTF">2024-07-04T15:26:41Z</dcterms:created>
  <dcterms:modified xsi:type="dcterms:W3CDTF">2024-07-04T15:32:14Z</dcterms:modified>
</cp:coreProperties>
</file>