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9" r:id="rId4"/>
    <p:sldId id="262" r:id="rId5"/>
    <p:sldId id="258" r:id="rId6"/>
    <p:sldId id="268" r:id="rId7"/>
    <p:sldId id="266" r:id="rId8"/>
    <p:sldId id="272" r:id="rId9"/>
    <p:sldId id="273" r:id="rId10"/>
    <p:sldId id="274" r:id="rId11"/>
    <p:sldId id="275" r:id="rId12"/>
    <p:sldId id="271" r:id="rId13"/>
    <p:sldId id="276" r:id="rId14"/>
    <p:sldId id="269" r:id="rId15"/>
    <p:sldId id="267" r:id="rId16"/>
    <p:sldId id="264" r:id="rId17"/>
    <p:sldId id="277" r:id="rId18"/>
    <p:sldId id="270" r:id="rId19"/>
    <p:sldId id="261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Epilogue ExtraBold" pitchFamily="2" charset="77"/>
      <p:bold r:id="rId28"/>
      <p:italic r:id="rId29"/>
      <p:boldItalic r:id="rId30"/>
    </p:embeddedFont>
    <p:embeddedFont>
      <p:font typeface="Open Sans" panose="020B0606030504020204" pitchFamily="34" charset="0"/>
      <p:regular r:id="rId31"/>
      <p:bold r:id="rId32"/>
      <p:italic r:id="rId33"/>
      <p:boldItalic r:id="rId34"/>
    </p:embeddedFont>
    <p:embeddedFont>
      <p:font typeface="Open Sans Extrabold" panose="020B0606030504020204" pitchFamily="34" charset="0"/>
      <p:bold r:id="rId35"/>
      <p:italic r:id="rId36"/>
      <p:boldItalic r:id="rId37"/>
    </p:embeddedFont>
    <p:embeddedFont>
      <p:font typeface="Open Sans Light" panose="020B0306030504020204" pitchFamily="34" charset="0"/>
      <p:regular r:id="rId38"/>
      <p:italic r:id="rId39"/>
    </p:embeddedFont>
    <p:embeddedFont>
      <p:font typeface="Open Sans Semibold" panose="020B0606030504020204" pitchFamily="34" charset="0"/>
      <p:regular r:id="rId40"/>
      <p:bold r:id="rId41"/>
      <p:italic r:id="rId42"/>
      <p:boldItalic r:id="rId43"/>
    </p:embeddedFont>
    <p:embeddedFont>
      <p:font typeface="OpenSans-Bold" panose="020B0606030504020204" pitchFamily="34" charset="0"/>
      <p:bold r:id="rId44"/>
    </p:embeddedFont>
    <p:embeddedFont>
      <p:font typeface="Sofia Pro Black" panose="020B0000000000000000" pitchFamily="34" charset="0"/>
      <p:bold r:id="rId45"/>
      <p:italic r:id="rId46"/>
      <p:boldItalic r:id="rId47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7F5E9"/>
        </a:solidFill>
        <a:effectLst/>
        <a:uFillTx/>
        <a:latin typeface="OpenSans-Regular"/>
        <a:ea typeface="OpenSans-Regular"/>
        <a:cs typeface="OpenSans-Regular"/>
        <a:sym typeface="OpenSans-Regular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7F5E9"/>
        </a:solidFill>
        <a:effectLst/>
        <a:uFillTx/>
        <a:latin typeface="OpenSans-Regular"/>
        <a:ea typeface="OpenSans-Regular"/>
        <a:cs typeface="OpenSans-Regular"/>
        <a:sym typeface="OpenSans-Regular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7F5E9"/>
        </a:solidFill>
        <a:effectLst/>
        <a:uFillTx/>
        <a:latin typeface="OpenSans-Regular"/>
        <a:ea typeface="OpenSans-Regular"/>
        <a:cs typeface="OpenSans-Regular"/>
        <a:sym typeface="OpenSans-Regular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7F5E9"/>
        </a:solidFill>
        <a:effectLst/>
        <a:uFillTx/>
        <a:latin typeface="OpenSans-Regular"/>
        <a:ea typeface="OpenSans-Regular"/>
        <a:cs typeface="OpenSans-Regular"/>
        <a:sym typeface="OpenSans-Regular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7F5E9"/>
        </a:solidFill>
        <a:effectLst/>
        <a:uFillTx/>
        <a:latin typeface="OpenSans-Regular"/>
        <a:ea typeface="OpenSans-Regular"/>
        <a:cs typeface="OpenSans-Regular"/>
        <a:sym typeface="OpenSans-Regular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7F5E9"/>
        </a:solidFill>
        <a:effectLst/>
        <a:uFillTx/>
        <a:latin typeface="OpenSans-Regular"/>
        <a:ea typeface="OpenSans-Regular"/>
        <a:cs typeface="OpenSans-Regular"/>
        <a:sym typeface="OpenSans-Regular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7F5E9"/>
        </a:solidFill>
        <a:effectLst/>
        <a:uFillTx/>
        <a:latin typeface="OpenSans-Regular"/>
        <a:ea typeface="OpenSans-Regular"/>
        <a:cs typeface="OpenSans-Regular"/>
        <a:sym typeface="OpenSans-Regular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7F5E9"/>
        </a:solidFill>
        <a:effectLst/>
        <a:uFillTx/>
        <a:latin typeface="OpenSans-Regular"/>
        <a:ea typeface="OpenSans-Regular"/>
        <a:cs typeface="OpenSans-Regular"/>
        <a:sym typeface="OpenSans-Regular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7F5E9"/>
        </a:solidFill>
        <a:effectLst/>
        <a:uFillTx/>
        <a:latin typeface="OpenSans-Regular"/>
        <a:ea typeface="OpenSans-Regular"/>
        <a:cs typeface="OpenSans-Regular"/>
        <a:sym typeface="OpenSans-Regular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OpenSans-Regular"/>
          <a:ea typeface="OpenSans-Regular"/>
          <a:cs typeface="OpenSans-Regular"/>
        </a:font>
        <a:srgbClr val="F7F5E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AE3"/>
          </a:solidFill>
        </a:fill>
      </a:tcStyle>
    </a:wholeTbl>
    <a:band2H>
      <a:tcTxStyle/>
      <a:tcStyle>
        <a:tcBdr/>
        <a:fill>
          <a:solidFill>
            <a:srgbClr val="EDF5F2"/>
          </a:solidFill>
        </a:fill>
      </a:tcStyle>
    </a:band2H>
    <a:firstCol>
      <a:tcTxStyle b="on" i="off">
        <a:font>
          <a:latin typeface="OpenSans-Bold"/>
          <a:ea typeface="OpenSans-Bold"/>
          <a:cs typeface="OpenSans-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OpenSans-Bold"/>
          <a:ea typeface="OpenSans-Bold"/>
          <a:cs typeface="OpenSans-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OpenSans-Bold"/>
          <a:ea typeface="OpenSans-Bold"/>
          <a:cs typeface="OpenSans-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OpenSans-Regular"/>
          <a:ea typeface="OpenSans-Regular"/>
          <a:cs typeface="OpenSans-Regular"/>
        </a:font>
        <a:srgbClr val="F7F5E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EECF"/>
          </a:solidFill>
        </a:fill>
      </a:tcStyle>
    </a:wholeTbl>
    <a:band2H>
      <a:tcTxStyle/>
      <a:tcStyle>
        <a:tcBdr/>
        <a:fill>
          <a:solidFill>
            <a:srgbClr val="FCF7E9"/>
          </a:solidFill>
        </a:fill>
      </a:tcStyle>
    </a:band2H>
    <a:firstCol>
      <a:tcTxStyle b="on" i="off">
        <a:font>
          <a:latin typeface="OpenSans-Bold"/>
          <a:ea typeface="OpenSans-Bold"/>
          <a:cs typeface="OpenSans-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OpenSans-Bold"/>
          <a:ea typeface="OpenSans-Bold"/>
          <a:cs typeface="OpenSans-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OpenSans-Bold"/>
          <a:ea typeface="OpenSans-Bold"/>
          <a:cs typeface="OpenSans-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OpenSans-Regular"/>
          <a:ea typeface="OpenSans-Regular"/>
          <a:cs typeface="OpenSans-Regular"/>
        </a:font>
        <a:srgbClr val="F7F5E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4F4EE"/>
          </a:solidFill>
        </a:fill>
      </a:tcStyle>
    </a:wholeTbl>
    <a:band2H>
      <a:tcTxStyle/>
      <a:tcStyle>
        <a:tcBdr/>
        <a:fill>
          <a:solidFill>
            <a:srgbClr val="FAF9F7"/>
          </a:solidFill>
        </a:fill>
      </a:tcStyle>
    </a:band2H>
    <a:firstCol>
      <a:tcTxStyle b="on" i="off">
        <a:font>
          <a:latin typeface="OpenSans-Bold"/>
          <a:ea typeface="OpenSans-Bold"/>
          <a:cs typeface="OpenSans-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OpenSans-Bold"/>
          <a:ea typeface="OpenSans-Bold"/>
          <a:cs typeface="OpenSans-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OpenSans-Bold"/>
          <a:ea typeface="OpenSans-Bold"/>
          <a:cs typeface="OpenSans-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OpenSans-Regular"/>
          <a:ea typeface="OpenSans-Regular"/>
          <a:cs typeface="OpenSans-Regular"/>
        </a:font>
        <a:srgbClr val="F7F5E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DFDFB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OpenSans-Bold"/>
          <a:ea typeface="OpenSans-Bold"/>
          <a:cs typeface="OpenSans-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OpenSans-Bold"/>
          <a:ea typeface="OpenSans-Bold"/>
          <a:cs typeface="OpenSans-Bold"/>
        </a:font>
        <a:srgbClr val="F7F5E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F7F5E9"/>
              </a:solidFill>
              <a:prstDash val="solid"/>
              <a:round/>
            </a:ln>
          </a:top>
          <a:bottom>
            <a:ln w="25400" cap="flat">
              <a:solidFill>
                <a:srgbClr val="F7F5E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OpenSans-Bold"/>
          <a:ea typeface="OpenSans-Bold"/>
          <a:cs typeface="OpenSans-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7F5E9"/>
              </a:solidFill>
              <a:prstDash val="solid"/>
              <a:round/>
            </a:ln>
          </a:top>
          <a:bottom>
            <a:ln w="25400" cap="flat">
              <a:solidFill>
                <a:srgbClr val="F7F5E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OpenSans-Regular"/>
          <a:ea typeface="OpenSans-Regular"/>
          <a:cs typeface="OpenSans-Regular"/>
        </a:font>
        <a:srgbClr val="F7F5E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FBF6"/>
          </a:solidFill>
        </a:fill>
      </a:tcStyle>
    </a:wholeTbl>
    <a:band2H>
      <a:tcTxStyle/>
      <a:tcStyle>
        <a:tcBdr/>
        <a:fill>
          <a:solidFill>
            <a:srgbClr val="FDFDFB"/>
          </a:solidFill>
        </a:fill>
      </a:tcStyle>
    </a:band2H>
    <a:firstCol>
      <a:tcTxStyle b="on" i="off">
        <a:font>
          <a:latin typeface="OpenSans-Bold"/>
          <a:ea typeface="OpenSans-Bold"/>
          <a:cs typeface="OpenSans-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7F5E9"/>
          </a:solidFill>
        </a:fill>
      </a:tcStyle>
    </a:firstCol>
    <a:lastRow>
      <a:tcTxStyle b="on" i="off">
        <a:font>
          <a:latin typeface="OpenSans-Bold"/>
          <a:ea typeface="OpenSans-Bold"/>
          <a:cs typeface="OpenSans-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7F5E9"/>
          </a:solidFill>
        </a:fill>
      </a:tcStyle>
    </a:lastRow>
    <a:firstRow>
      <a:tcTxStyle b="on" i="off">
        <a:font>
          <a:latin typeface="OpenSans-Bold"/>
          <a:ea typeface="OpenSans-Bold"/>
          <a:cs typeface="OpenSans-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7F5E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OpenSans-Regular"/>
          <a:ea typeface="OpenSans-Regular"/>
          <a:cs typeface="OpenSans-Regula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OpenSans-Bold"/>
          <a:ea typeface="OpenSans-Bold"/>
          <a:cs typeface="OpenSans-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>
          <a:latin typeface="OpenSans-Bold"/>
          <a:ea typeface="OpenSans-Bold"/>
          <a:cs typeface="OpenSans-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OpenSans-Bold"/>
          <a:ea typeface="OpenSans-Bold"/>
          <a:cs typeface="OpenSans-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8"/>
  </p:normalViewPr>
  <p:slideViewPr>
    <p:cSldViewPr snapToGrid="0" snapToObjects="1">
      <p:cViewPr>
        <p:scale>
          <a:sx n="87" d="100"/>
          <a:sy n="87" d="100"/>
        </p:scale>
        <p:origin x="336" y="8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0" Type="http://schemas.openxmlformats.org/officeDocument/2006/relationships/slide" Target="slides/slide19.xml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" name="Shape 267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73" name="Shape 267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1" name="Shape 268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82" name="Shape 26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Notre offre de services est développée autour de 3 piliers de services successifs et complémentaires avec un objectif commun : augmenter le retour sur investissement publicitaire de votre eCommerce.</a:t>
            </a:r>
          </a:p>
          <a:p>
            <a:pPr defTabSz="457200"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marL="277811" indent="-277811" defTabSz="457200">
              <a:lnSpc>
                <a:spcPct val="117999"/>
              </a:lnSpc>
              <a:buSzPct val="100000"/>
              <a:buAutoNum type="arabicPeriod"/>
              <a:defRPr sz="2200" u="sng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eCommerce audit &amp; strategy</a:t>
            </a:r>
            <a:r>
              <a:rPr u="none"/>
              <a:t> : Nous auditons votre eCommerce en lui attribuant une note sur 100. Suite à cet audit, nous vous formulons des recommandations de KPIs selon vos objectifs business ainsi qu’une stratégie visant à enrichir votre first-party data, automatiser le gestion de vos campagnes PPC et à développer un dashboard personnalisé rassemblant les performances clés de votre eCommerce.</a:t>
            </a:r>
          </a:p>
          <a:p>
            <a:pPr marL="277811" indent="-277811" defTabSz="457200">
              <a:lnSpc>
                <a:spcPct val="117999"/>
              </a:lnSpc>
              <a:buSzPct val="100000"/>
              <a:buAutoNum type="arabicPeriod"/>
              <a:defRPr sz="2200" u="sng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eCommerce Data Intelligence</a:t>
            </a:r>
            <a:r>
              <a:rPr u="none"/>
              <a:t> : En concertation avec vos équipes, nous valorisons les événements sur votre eCommerce et paramétrons leurs remontées vers votre base de données. Suite à l’analyse de ces données, nous transformons ces données en audiences activables sur Google &amp; Facebook Ads et vous formulons des recommandations de contenus personnalisées pour optimiser votre acquisition et votre rétention de clients en ligne.</a:t>
            </a:r>
          </a:p>
          <a:p>
            <a:pPr marL="277811" indent="-277811" defTabSz="457200">
              <a:lnSpc>
                <a:spcPct val="117999"/>
              </a:lnSpc>
              <a:buSzPct val="100000"/>
              <a:buAutoNum type="arabicPeriod"/>
              <a:defRPr sz="2200" u="sng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Facebook &amp; Google Ads Performance Optimisation</a:t>
            </a:r>
            <a:r>
              <a:rPr u="none"/>
              <a:t> : Nous paramétrons vos comptes pour optimiser les performances de vos campagnes et automatiser leur gestion avec un ROAS cible pour chaque produit.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8" name="Shape 268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89" name="Shape 26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We see ourselves as an extension of the team / </a:t>
            </a:r>
          </a:p>
        </p:txBody>
      </p:sp>
    </p:spTree>
    <p:extLst>
      <p:ext uri="{BB962C8B-B14F-4D97-AF65-F5344CB8AC3E}">
        <p14:creationId xmlns:p14="http://schemas.microsoft.com/office/powerpoint/2010/main" val="29040462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8" name="Shape 268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89" name="Shape 26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We see ourselves as an extension of the team / </a:t>
            </a:r>
          </a:p>
        </p:txBody>
      </p:sp>
    </p:spTree>
    <p:extLst>
      <p:ext uri="{BB962C8B-B14F-4D97-AF65-F5344CB8AC3E}">
        <p14:creationId xmlns:p14="http://schemas.microsoft.com/office/powerpoint/2010/main" val="2351324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Shape 269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99" name="Shape 26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Notre offre de services est développée autour de 3 piliers de services successifs et complémentaires avec un objectif commun : augmenter le retour sur investissement publicitaire de votre eCommerce.</a:t>
            </a:r>
          </a:p>
          <a:p>
            <a:pPr defTabSz="457200"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marL="277811" indent="-277811" defTabSz="457200">
              <a:lnSpc>
                <a:spcPct val="117999"/>
              </a:lnSpc>
              <a:buSzPct val="100000"/>
              <a:buAutoNum type="arabicPeriod"/>
              <a:defRPr sz="2200" u="sng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eCommerce audit &amp; strategy</a:t>
            </a:r>
            <a:r>
              <a:rPr u="none"/>
              <a:t> : Nous auditons votre eCommerce en lui attribuant une note sur 100. Suite à cet audit, nous vous formulons des recommandations de KPIs selon vos objectifs business ainsi qu’une stratégie visant à enrichir votre first-party data, automatiser le gestion de vos campagnes PPC et à développer un dashboard personnalisé rassemblant les performances clés de votre eCommerce.</a:t>
            </a:r>
          </a:p>
          <a:p>
            <a:pPr marL="277811" indent="-277811" defTabSz="457200">
              <a:lnSpc>
                <a:spcPct val="117999"/>
              </a:lnSpc>
              <a:buSzPct val="100000"/>
              <a:buAutoNum type="arabicPeriod"/>
              <a:defRPr sz="2200" u="sng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eCommerce Data Intelligence</a:t>
            </a:r>
            <a:r>
              <a:rPr u="none"/>
              <a:t> : En concertation avec vos équipes, nous valorisons les événements sur votre eCommerce et paramétrons leurs remontées vers votre base de données. Suite à l’analyse de ces données, nous transformons ces données en audiences activables sur Google &amp; Facebook Ads et vous formulons des recommandations de contenus personnalisées pour optimiser votre acquisition et votre rétention de clients en ligne.</a:t>
            </a:r>
          </a:p>
          <a:p>
            <a:pPr marL="277811" indent="-277811" defTabSz="457200">
              <a:lnSpc>
                <a:spcPct val="117999"/>
              </a:lnSpc>
              <a:buSzPct val="100000"/>
              <a:buAutoNum type="arabicPeriod"/>
              <a:defRPr sz="2200" u="sng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Facebook &amp; Google Ads Performance Optimisation</a:t>
            </a:r>
            <a:r>
              <a:rPr u="none"/>
              <a:t> : Nous paramétrons vos comptes pour optimiser les performances de vos campagnes et automatiser leur gestion avec un ROAS cible pour chaque produit.</a:t>
            </a:r>
          </a:p>
        </p:txBody>
      </p:sp>
    </p:spTree>
    <p:extLst>
      <p:ext uri="{BB962C8B-B14F-4D97-AF65-F5344CB8AC3E}">
        <p14:creationId xmlns:p14="http://schemas.microsoft.com/office/powerpoint/2010/main" val="314477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8" name="Shape 268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89" name="Shape 26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We see ourselves as an extension of the team / </a:t>
            </a:r>
          </a:p>
        </p:txBody>
      </p:sp>
    </p:spTree>
    <p:extLst>
      <p:ext uri="{BB962C8B-B14F-4D97-AF65-F5344CB8AC3E}">
        <p14:creationId xmlns:p14="http://schemas.microsoft.com/office/powerpoint/2010/main" val="25891107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8" name="Shape 268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89" name="Shape 26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We see ourselves as an extension of the team / </a:t>
            </a:r>
          </a:p>
        </p:txBody>
      </p:sp>
    </p:spTree>
    <p:extLst>
      <p:ext uri="{BB962C8B-B14F-4D97-AF65-F5344CB8AC3E}">
        <p14:creationId xmlns:p14="http://schemas.microsoft.com/office/powerpoint/2010/main" val="42935680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8" name="Shape 268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89" name="Shape 26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We see ourselves as an extension of the team / </a:t>
            </a:r>
          </a:p>
        </p:txBody>
      </p:sp>
    </p:spTree>
    <p:extLst>
      <p:ext uri="{BB962C8B-B14F-4D97-AF65-F5344CB8AC3E}">
        <p14:creationId xmlns:p14="http://schemas.microsoft.com/office/powerpoint/2010/main" val="5266081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Shape 269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99" name="Shape 26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Notre offre de services est développée autour de 3 piliers de services successifs et complémentaires avec un objectif commun : augmenter le retour sur investissement publicitaire de votre eCommerce.</a:t>
            </a:r>
          </a:p>
          <a:p>
            <a:pPr defTabSz="457200"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marL="277811" indent="-277811" defTabSz="457200">
              <a:lnSpc>
                <a:spcPct val="117999"/>
              </a:lnSpc>
              <a:buSzPct val="100000"/>
              <a:buAutoNum type="arabicPeriod"/>
              <a:defRPr sz="2200" u="sng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eCommerce audit &amp; strategy</a:t>
            </a:r>
            <a:r>
              <a:rPr u="none"/>
              <a:t> : Nous auditons votre eCommerce en lui attribuant une note sur 100. Suite à cet audit, nous vous formulons des recommandations de KPIs selon vos objectifs business ainsi qu’une stratégie visant à enrichir votre first-party data, automatiser le gestion de vos campagnes PPC et à développer un dashboard personnalisé rassemblant les performances clés de votre eCommerce.</a:t>
            </a:r>
          </a:p>
          <a:p>
            <a:pPr marL="277811" indent="-277811" defTabSz="457200">
              <a:lnSpc>
                <a:spcPct val="117999"/>
              </a:lnSpc>
              <a:buSzPct val="100000"/>
              <a:buAutoNum type="arabicPeriod"/>
              <a:defRPr sz="2200" u="sng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eCommerce Data Intelligence</a:t>
            </a:r>
            <a:r>
              <a:rPr u="none"/>
              <a:t> : En concertation avec vos équipes, nous valorisons les événements sur votre eCommerce et paramétrons leurs remontées vers votre base de données. Suite à l’analyse de ces données, nous transformons ces données en audiences activables sur Google &amp; Facebook Ads et vous formulons des recommandations de contenus personnalisées pour optimiser votre acquisition et votre rétention de clients en ligne.</a:t>
            </a:r>
          </a:p>
          <a:p>
            <a:pPr marL="277811" indent="-277811" defTabSz="457200">
              <a:lnSpc>
                <a:spcPct val="117999"/>
              </a:lnSpc>
              <a:buSzPct val="100000"/>
              <a:buAutoNum type="arabicPeriod"/>
              <a:defRPr sz="2200" u="sng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Facebook &amp; Google Ads Performance Optimisation</a:t>
            </a:r>
            <a:r>
              <a:rPr u="none"/>
              <a:t> : Nous paramétrons vos comptes pour optimiser les performances de vos campagnes et automatiser leur gestion avec un ROAS cible pour chaque produit.</a:t>
            </a:r>
          </a:p>
        </p:txBody>
      </p:sp>
    </p:spTree>
    <p:extLst>
      <p:ext uri="{BB962C8B-B14F-4D97-AF65-F5344CB8AC3E}">
        <p14:creationId xmlns:p14="http://schemas.microsoft.com/office/powerpoint/2010/main" val="27316794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8" name="Shape 268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89" name="Shape 26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We see ourselves as an extension of the team / </a:t>
            </a:r>
          </a:p>
        </p:txBody>
      </p:sp>
    </p:spTree>
    <p:extLst>
      <p:ext uri="{BB962C8B-B14F-4D97-AF65-F5344CB8AC3E}">
        <p14:creationId xmlns:p14="http://schemas.microsoft.com/office/powerpoint/2010/main" val="31294722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2" name="Shape 270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03" name="Shape 27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Notre offre de services est développée autour de 3 piliers de services successifs et complémentaires avec un objectif commun : augmenter le retour sur investissement publicitaire de votre eCommerce.</a:t>
            </a:r>
          </a:p>
          <a:p>
            <a:pPr defTabSz="457200"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marL="277811" indent="-277811" defTabSz="457200">
              <a:lnSpc>
                <a:spcPct val="117999"/>
              </a:lnSpc>
              <a:buSzPct val="100000"/>
              <a:buAutoNum type="arabicPeriod"/>
              <a:defRPr sz="2200" u="sng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eCommerce audit &amp; strategy</a:t>
            </a:r>
            <a:r>
              <a:rPr u="none"/>
              <a:t> : Nous auditons votre eCommerce en lui attribuant une note sur 100. Suite à cet audit, nous vous formulons des recommandations de KPIs selon vos objectifs business ainsi qu’une stratégie visant à enrichir votre first-party data, automatiser le gestion de vos campagnes PPC et à développer un dashboard personnalisé rassemblant les performances clés de votre eCommerce.</a:t>
            </a:r>
          </a:p>
          <a:p>
            <a:pPr marL="277811" indent="-277811" defTabSz="457200">
              <a:lnSpc>
                <a:spcPct val="117999"/>
              </a:lnSpc>
              <a:buSzPct val="100000"/>
              <a:buAutoNum type="arabicPeriod"/>
              <a:defRPr sz="2200" u="sng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eCommerce Data Intelligence</a:t>
            </a:r>
            <a:r>
              <a:rPr u="none"/>
              <a:t> : En concertation avec vos équipes, nous valorisons les événements sur votre eCommerce et paramétrons leurs remontées vers votre base de données. Suite à l’analyse de ces données, nous transformons ces données en audiences activables sur Google &amp; Facebook Ads et vous formulons des recommandations de contenus personnalisées pour optimiser votre acquisition et votre rétention de clients en ligne.</a:t>
            </a:r>
          </a:p>
          <a:p>
            <a:pPr marL="277811" indent="-277811" defTabSz="457200">
              <a:lnSpc>
                <a:spcPct val="117999"/>
              </a:lnSpc>
              <a:buSzPct val="100000"/>
              <a:buAutoNum type="arabicPeriod"/>
              <a:defRPr sz="2200" u="sng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Facebook &amp; Google Ads Performance Optimisation</a:t>
            </a:r>
            <a:r>
              <a:rPr u="none"/>
              <a:t> : Nous paramétrons vos comptes pour optimiser les performances de vos campagnes et automatiser leur gestion avec un ROAS cible pour chaque produit.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4" name="Shape 269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95" name="Shape 26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We see ourselves as an extension of the team /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Shape 269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99" name="Shape 26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Notre offre de services est développée autour de 3 piliers de services successifs et complémentaires avec un objectif commun : augmenter le retour sur investissement publicitaire de votre eCommerce.</a:t>
            </a:r>
          </a:p>
          <a:p>
            <a:pPr defTabSz="457200"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marL="277811" indent="-277811" defTabSz="457200">
              <a:lnSpc>
                <a:spcPct val="117999"/>
              </a:lnSpc>
              <a:buSzPct val="100000"/>
              <a:buAutoNum type="arabicPeriod"/>
              <a:defRPr sz="2200" u="sng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eCommerce audit &amp; strategy</a:t>
            </a:r>
            <a:r>
              <a:rPr u="none"/>
              <a:t> : Nous auditons votre eCommerce en lui attribuant une note sur 100. Suite à cet audit, nous vous formulons des recommandations de KPIs selon vos objectifs business ainsi qu’une stratégie visant à enrichir votre first-party data, automatiser le gestion de vos campagnes PPC et à développer un dashboard personnalisé rassemblant les performances clés de votre eCommerce.</a:t>
            </a:r>
          </a:p>
          <a:p>
            <a:pPr marL="277811" indent="-277811" defTabSz="457200">
              <a:lnSpc>
                <a:spcPct val="117999"/>
              </a:lnSpc>
              <a:buSzPct val="100000"/>
              <a:buAutoNum type="arabicPeriod"/>
              <a:defRPr sz="2200" u="sng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eCommerce Data Intelligence</a:t>
            </a:r>
            <a:r>
              <a:rPr u="none"/>
              <a:t> : En concertation avec vos équipes, nous valorisons les événements sur votre eCommerce et paramétrons leurs remontées vers votre base de données. Suite à l’analyse de ces données, nous transformons ces données en audiences activables sur Google &amp; Facebook Ads et vous formulons des recommandations de contenus personnalisées pour optimiser votre acquisition et votre rétention de clients en ligne.</a:t>
            </a:r>
          </a:p>
          <a:p>
            <a:pPr marL="277811" indent="-277811" defTabSz="457200">
              <a:lnSpc>
                <a:spcPct val="117999"/>
              </a:lnSpc>
              <a:buSzPct val="100000"/>
              <a:buAutoNum type="arabicPeriod"/>
              <a:defRPr sz="2200" u="sng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Facebook &amp; Google Ads Performance Optimisation</a:t>
            </a:r>
            <a:r>
              <a:rPr u="none"/>
              <a:t> : Nous paramétrons vos comptes pour optimiser les performances de vos campagnes et automatiser leur gestion avec un ROAS cible pour chaque produit.</a:t>
            </a:r>
          </a:p>
        </p:txBody>
      </p:sp>
    </p:spTree>
    <p:extLst>
      <p:ext uri="{BB962C8B-B14F-4D97-AF65-F5344CB8AC3E}">
        <p14:creationId xmlns:p14="http://schemas.microsoft.com/office/powerpoint/2010/main" val="3790670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8" name="Shape 268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89" name="Shape 26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We see ourselves as an extension of the team / </a:t>
            </a:r>
          </a:p>
        </p:txBody>
      </p:sp>
    </p:spTree>
    <p:extLst>
      <p:ext uri="{BB962C8B-B14F-4D97-AF65-F5344CB8AC3E}">
        <p14:creationId xmlns:p14="http://schemas.microsoft.com/office/powerpoint/2010/main" val="3867680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Shape 269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99" name="Shape 26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Notre offre de services est développée autour de 3 piliers de services successifs et complémentaires avec un objectif commun : augmenter le retour sur investissement publicitaire de votre eCommerce.</a:t>
            </a:r>
          </a:p>
          <a:p>
            <a:pPr defTabSz="457200"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marL="277811" indent="-277811" defTabSz="457200">
              <a:lnSpc>
                <a:spcPct val="117999"/>
              </a:lnSpc>
              <a:buSzPct val="100000"/>
              <a:buAutoNum type="arabicPeriod"/>
              <a:defRPr sz="2200" u="sng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eCommerce audit &amp; strategy</a:t>
            </a:r>
            <a:r>
              <a:rPr u="none"/>
              <a:t> : Nous auditons votre eCommerce en lui attribuant une note sur 100. Suite à cet audit, nous vous formulons des recommandations de KPIs selon vos objectifs business ainsi qu’une stratégie visant à enrichir votre first-party data, automatiser le gestion de vos campagnes PPC et à développer un dashboard personnalisé rassemblant les performances clés de votre eCommerce.</a:t>
            </a:r>
          </a:p>
          <a:p>
            <a:pPr marL="277811" indent="-277811" defTabSz="457200">
              <a:lnSpc>
                <a:spcPct val="117999"/>
              </a:lnSpc>
              <a:buSzPct val="100000"/>
              <a:buAutoNum type="arabicPeriod"/>
              <a:defRPr sz="2200" u="sng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eCommerce Data Intelligence</a:t>
            </a:r>
            <a:r>
              <a:rPr u="none"/>
              <a:t> : En concertation avec vos équipes, nous valorisons les événements sur votre eCommerce et paramétrons leurs remontées vers votre base de données. Suite à l’analyse de ces données, nous transformons ces données en audiences activables sur Google &amp; Facebook Ads et vous formulons des recommandations de contenus personnalisées pour optimiser votre acquisition et votre rétention de clients en ligne.</a:t>
            </a:r>
          </a:p>
          <a:p>
            <a:pPr marL="277811" indent="-277811" defTabSz="457200">
              <a:lnSpc>
                <a:spcPct val="117999"/>
              </a:lnSpc>
              <a:buSzPct val="100000"/>
              <a:buAutoNum type="arabicPeriod"/>
              <a:defRPr sz="2200" u="sng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Facebook &amp; Google Ads Performance Optimisation</a:t>
            </a:r>
            <a:r>
              <a:rPr u="none"/>
              <a:t> : Nous paramétrons vos comptes pour optimiser les performances de vos campagnes et automatiser leur gestion avec un ROAS cible pour chaque produit.</a:t>
            </a:r>
          </a:p>
        </p:txBody>
      </p:sp>
    </p:spTree>
    <p:extLst>
      <p:ext uri="{BB962C8B-B14F-4D97-AF65-F5344CB8AC3E}">
        <p14:creationId xmlns:p14="http://schemas.microsoft.com/office/powerpoint/2010/main" val="3332628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8" name="Shape 268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89" name="Shape 26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We see ourselves as an extension of the team / </a:t>
            </a:r>
          </a:p>
        </p:txBody>
      </p:sp>
    </p:spTree>
    <p:extLst>
      <p:ext uri="{BB962C8B-B14F-4D97-AF65-F5344CB8AC3E}">
        <p14:creationId xmlns:p14="http://schemas.microsoft.com/office/powerpoint/2010/main" val="1802319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8" name="Shape 268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89" name="Shape 26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We see ourselves as an extension of the team / </a:t>
            </a:r>
          </a:p>
        </p:txBody>
      </p:sp>
    </p:spTree>
    <p:extLst>
      <p:ext uri="{BB962C8B-B14F-4D97-AF65-F5344CB8AC3E}">
        <p14:creationId xmlns:p14="http://schemas.microsoft.com/office/powerpoint/2010/main" val="1569056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8" name="Shape 268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89" name="Shape 26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We see ourselves as an extension of the team / </a:t>
            </a:r>
          </a:p>
        </p:txBody>
      </p:sp>
    </p:spTree>
    <p:extLst>
      <p:ext uri="{BB962C8B-B14F-4D97-AF65-F5344CB8AC3E}">
        <p14:creationId xmlns:p14="http://schemas.microsoft.com/office/powerpoint/2010/main" val="38457934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8" name="Shape 268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89" name="Shape 26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We see ourselves as an extension of the team / </a:t>
            </a:r>
          </a:p>
        </p:txBody>
      </p:sp>
    </p:spTree>
    <p:extLst>
      <p:ext uri="{BB962C8B-B14F-4D97-AF65-F5344CB8AC3E}">
        <p14:creationId xmlns:p14="http://schemas.microsoft.com/office/powerpoint/2010/main" val="2100058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1 anim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exte du titre"/>
          <p:cNvSpPr txBox="1">
            <a:spLocks noGrp="1"/>
          </p:cNvSpPr>
          <p:nvPr>
            <p:ph type="title"/>
          </p:nvPr>
        </p:nvSpPr>
        <p:spPr>
          <a:xfrm>
            <a:off x="3792389" y="3032360"/>
            <a:ext cx="8021785" cy="696345"/>
          </a:xfrm>
          <a:prstGeom prst="rect">
            <a:avLst/>
          </a:prstGeom>
        </p:spPr>
        <p:txBody>
          <a:bodyPr anchor="b"/>
          <a:lstStyle>
            <a:lvl1pPr defTabSz="228593">
              <a:lnSpc>
                <a:spcPct val="90000"/>
              </a:lnSpc>
              <a:defRPr sz="4200" b="0"/>
            </a:lvl1pPr>
          </a:lstStyle>
          <a:p>
            <a:r>
              <a:t>Texte du titre</a:t>
            </a:r>
          </a:p>
        </p:txBody>
      </p:sp>
      <p:sp>
        <p:nvSpPr>
          <p:cNvPr id="16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3792389" y="3728704"/>
            <a:ext cx="7991634" cy="433581"/>
          </a:xfrm>
          <a:prstGeom prst="rect">
            <a:avLst/>
          </a:prstGeom>
        </p:spPr>
        <p:txBody>
          <a:bodyPr lIns="50800" tIns="50800" rIns="50800" bIns="50800"/>
          <a:lstStyle>
            <a:lvl1pPr defTabSz="228593">
              <a:lnSpc>
                <a:spcPct val="100000"/>
              </a:lnSpc>
              <a:buSzTx/>
              <a:buNone/>
              <a:defRPr sz="2100"/>
            </a:lvl1pPr>
            <a:lvl2pPr marL="734200" indent="-416708" defTabSz="228593">
              <a:lnSpc>
                <a:spcPct val="100000"/>
              </a:lnSpc>
              <a:defRPr sz="2100"/>
            </a:lvl2pPr>
            <a:lvl3pPr marL="1051692" indent="-416708" defTabSz="228593">
              <a:lnSpc>
                <a:spcPct val="100000"/>
              </a:lnSpc>
              <a:defRPr sz="2100"/>
            </a:lvl3pPr>
            <a:lvl4pPr marL="1369184" indent="-416708" defTabSz="228593">
              <a:lnSpc>
                <a:spcPct val="100000"/>
              </a:lnSpc>
              <a:defRPr sz="2100"/>
            </a:lvl4pPr>
            <a:lvl5pPr marL="1686676" indent="-416708" defTabSz="228593">
              <a:lnSpc>
                <a:spcPct val="100000"/>
              </a:lnSpc>
              <a:defRPr sz="21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7" name="Forme libre 4"/>
          <p:cNvSpPr/>
          <p:nvPr/>
        </p:nvSpPr>
        <p:spPr>
          <a:xfrm>
            <a:off x="1" y="-3176"/>
            <a:ext cx="3439338" cy="6864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5" y="0"/>
                </a:moveTo>
                <a:cubicBezTo>
                  <a:pt x="11949" y="0"/>
                  <a:pt x="21600" y="4835"/>
                  <a:pt x="21600" y="10800"/>
                </a:cubicBezTo>
                <a:cubicBezTo>
                  <a:pt x="21600" y="16765"/>
                  <a:pt x="11949" y="21600"/>
                  <a:pt x="45" y="21600"/>
                </a:cubicBezTo>
                <a:lnTo>
                  <a:pt x="0" y="21599"/>
                </a:lnTo>
                <a:lnTo>
                  <a:pt x="0" y="1"/>
                </a:lnTo>
                <a:close/>
              </a:path>
            </a:pathLst>
          </a:custGeom>
          <a:solidFill>
            <a:srgbClr val="010BF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Espace réservé pour une image  2"/>
          <p:cNvSpPr>
            <a:spLocks noGrp="1"/>
          </p:cNvSpPr>
          <p:nvPr>
            <p:ph type="pic" sz="quarter" idx="21"/>
          </p:nvPr>
        </p:nvSpPr>
        <p:spPr>
          <a:xfrm>
            <a:off x="2013413" y="1948537"/>
            <a:ext cx="2588036" cy="326954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63" name="Espace réservé pour une image  2"/>
          <p:cNvSpPr>
            <a:spLocks noGrp="1"/>
          </p:cNvSpPr>
          <p:nvPr>
            <p:ph type="pic" sz="quarter" idx="22"/>
          </p:nvPr>
        </p:nvSpPr>
        <p:spPr>
          <a:xfrm>
            <a:off x="4793803" y="1948534"/>
            <a:ext cx="2588036" cy="326954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64" name="Espace réservé pour une image  2"/>
          <p:cNvSpPr>
            <a:spLocks noGrp="1"/>
          </p:cNvSpPr>
          <p:nvPr>
            <p:ph type="pic" sz="quarter" idx="23"/>
          </p:nvPr>
        </p:nvSpPr>
        <p:spPr>
          <a:xfrm>
            <a:off x="7574192" y="1948534"/>
            <a:ext cx="2588036" cy="326954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65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013416" y="5845318"/>
            <a:ext cx="2588036" cy="89763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SzTx/>
              <a:buNone/>
              <a:defRPr sz="1200">
                <a:solidFill>
                  <a:srgbClr val="000DFF"/>
                </a:solidFill>
              </a:defRPr>
            </a:lvl1pPr>
            <a:lvl2pPr marL="0" indent="279392" algn="ctr">
              <a:lnSpc>
                <a:spcPct val="100000"/>
              </a:lnSpc>
              <a:buSzTx/>
              <a:buNone/>
              <a:defRPr sz="1200">
                <a:solidFill>
                  <a:srgbClr val="000DFF"/>
                </a:solidFill>
              </a:defRPr>
            </a:lvl2pPr>
            <a:lvl3pPr marL="0" indent="558785" algn="ctr">
              <a:lnSpc>
                <a:spcPct val="100000"/>
              </a:lnSpc>
              <a:buSzTx/>
              <a:buNone/>
              <a:defRPr sz="1200">
                <a:solidFill>
                  <a:srgbClr val="000DFF"/>
                </a:solidFill>
              </a:defRPr>
            </a:lvl3pPr>
            <a:lvl4pPr marL="0" indent="838178" algn="ctr">
              <a:lnSpc>
                <a:spcPct val="100000"/>
              </a:lnSpc>
              <a:buSzTx/>
              <a:buNone/>
              <a:defRPr sz="1200">
                <a:solidFill>
                  <a:srgbClr val="000DFF"/>
                </a:solidFill>
              </a:defRPr>
            </a:lvl4pPr>
            <a:lvl5pPr marL="0" indent="1117571" algn="ctr">
              <a:lnSpc>
                <a:spcPct val="100000"/>
              </a:lnSpc>
              <a:buSzTx/>
              <a:buNone/>
              <a:defRPr sz="1200">
                <a:solidFill>
                  <a:srgbClr val="000DFF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66" name="Espace réservé du texte 3"/>
          <p:cNvSpPr>
            <a:spLocks noGrp="1"/>
          </p:cNvSpPr>
          <p:nvPr>
            <p:ph type="body" sz="quarter" idx="24" hasCustomPrompt="1"/>
          </p:nvPr>
        </p:nvSpPr>
        <p:spPr>
          <a:xfrm>
            <a:off x="2023213" y="5494070"/>
            <a:ext cx="2588210" cy="340864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276218" indent="-276218" algn="ctr" defTabSz="359083">
              <a:lnSpc>
                <a:spcPct val="80000"/>
              </a:lnSpc>
              <a:buSzTx/>
              <a:buNone/>
              <a:defRPr sz="1566" b="1">
                <a:latin typeface="Epilogue Black"/>
                <a:ea typeface="Epilogue Black"/>
                <a:cs typeface="Epilogue Black"/>
                <a:sym typeface="Epilogue Black"/>
              </a:defRPr>
            </a:lvl1pPr>
          </a:lstStyle>
          <a:p>
            <a:r>
              <a:t>Texte du titre</a:t>
            </a:r>
          </a:p>
        </p:txBody>
      </p:sp>
      <p:sp>
        <p:nvSpPr>
          <p:cNvPr id="167" name="Texte niveau 1…"/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4783832" y="5845318"/>
            <a:ext cx="2588036" cy="89763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SzTx/>
              <a:buNone/>
              <a:defRPr sz="1200">
                <a:solidFill>
                  <a:srgbClr val="000DFF"/>
                </a:solidFill>
              </a:defRPr>
            </a:lvl1pPr>
          </a:lstStyle>
          <a:p>
            <a:r>
              <a:t>Texte niveau 1</a:t>
            </a:r>
          </a:p>
        </p:txBody>
      </p:sp>
      <p:sp>
        <p:nvSpPr>
          <p:cNvPr id="168" name="Espace réservé du texte 3"/>
          <p:cNvSpPr>
            <a:spLocks noGrp="1"/>
          </p:cNvSpPr>
          <p:nvPr>
            <p:ph type="body" sz="quarter" idx="26" hasCustomPrompt="1"/>
          </p:nvPr>
        </p:nvSpPr>
        <p:spPr>
          <a:xfrm>
            <a:off x="4793629" y="5494070"/>
            <a:ext cx="2588210" cy="340864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276218" indent="-276218" algn="ctr" defTabSz="359083">
              <a:lnSpc>
                <a:spcPct val="80000"/>
              </a:lnSpc>
              <a:buSzTx/>
              <a:buNone/>
              <a:defRPr sz="1566" b="1">
                <a:latin typeface="Epilogue Black"/>
                <a:ea typeface="Epilogue Black"/>
                <a:cs typeface="Epilogue Black"/>
                <a:sym typeface="Epilogue Black"/>
              </a:defRPr>
            </a:lvl1pPr>
          </a:lstStyle>
          <a:p>
            <a:r>
              <a:t>Texte du titre</a:t>
            </a:r>
          </a:p>
        </p:txBody>
      </p:sp>
      <p:sp>
        <p:nvSpPr>
          <p:cNvPr id="169" name="Texte niveau 1…"/>
          <p:cNvSpPr txBox="1">
            <a:spLocks noGrp="1"/>
          </p:cNvSpPr>
          <p:nvPr>
            <p:ph type="body" sz="quarter" idx="27" hasCustomPrompt="1"/>
          </p:nvPr>
        </p:nvSpPr>
        <p:spPr>
          <a:xfrm>
            <a:off x="7564045" y="5845318"/>
            <a:ext cx="2588036" cy="89763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SzTx/>
              <a:buNone/>
              <a:defRPr sz="1200">
                <a:solidFill>
                  <a:srgbClr val="000DFF"/>
                </a:solidFill>
              </a:defRPr>
            </a:lvl1pPr>
          </a:lstStyle>
          <a:p>
            <a:r>
              <a:t>Texte niveau 1</a:t>
            </a:r>
          </a:p>
        </p:txBody>
      </p:sp>
      <p:sp>
        <p:nvSpPr>
          <p:cNvPr id="170" name="Espace réservé du texte 3"/>
          <p:cNvSpPr>
            <a:spLocks noGrp="1"/>
          </p:cNvSpPr>
          <p:nvPr>
            <p:ph type="body" sz="quarter" idx="28" hasCustomPrompt="1"/>
          </p:nvPr>
        </p:nvSpPr>
        <p:spPr>
          <a:xfrm>
            <a:off x="7573843" y="5494070"/>
            <a:ext cx="2588210" cy="340864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276218" indent="-276218" algn="ctr" defTabSz="359083">
              <a:lnSpc>
                <a:spcPct val="80000"/>
              </a:lnSpc>
              <a:buSzTx/>
              <a:buNone/>
              <a:defRPr sz="1566" b="1">
                <a:latin typeface="Epilogue Black"/>
                <a:ea typeface="Epilogue Black"/>
                <a:cs typeface="Epilogue Black"/>
                <a:sym typeface="Epilogue Black"/>
              </a:defRPr>
            </a:lvl1pPr>
          </a:lstStyle>
          <a:p>
            <a:r>
              <a:t>Texte du titre</a:t>
            </a:r>
          </a:p>
        </p:txBody>
      </p:sp>
      <p:sp>
        <p:nvSpPr>
          <p:cNvPr id="171" name="Texte du titr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7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4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0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sp>
        <p:nvSpPr>
          <p:cNvPr id="1211" name="Espace réservé pour une image  9"/>
          <p:cNvSpPr>
            <a:spLocks noGrp="1"/>
          </p:cNvSpPr>
          <p:nvPr>
            <p:ph type="pic" sz="half" idx="21"/>
          </p:nvPr>
        </p:nvSpPr>
        <p:spPr>
          <a:xfrm>
            <a:off x="3829050" y="528637"/>
            <a:ext cx="4514850" cy="449809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212" name="Espace réservé pour une image  9"/>
          <p:cNvSpPr>
            <a:spLocks noGrp="1"/>
          </p:cNvSpPr>
          <p:nvPr>
            <p:ph type="pic" sz="quarter" idx="22"/>
          </p:nvPr>
        </p:nvSpPr>
        <p:spPr>
          <a:xfrm>
            <a:off x="8386761" y="3822529"/>
            <a:ext cx="2528889" cy="256398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213" name="Titre"/>
          <p:cNvSpPr txBox="1">
            <a:spLocks noGrp="1"/>
          </p:cNvSpPr>
          <p:nvPr>
            <p:ph type="title" hasCustomPrompt="1"/>
          </p:nvPr>
        </p:nvSpPr>
        <p:spPr>
          <a:xfrm>
            <a:off x="835199" y="5443368"/>
            <a:ext cx="7494415" cy="718146"/>
          </a:xfrm>
          <a:prstGeom prst="rect">
            <a:avLst/>
          </a:prstGeom>
        </p:spPr>
        <p:txBody>
          <a:bodyPr/>
          <a:lstStyle>
            <a:lvl1pPr defTabSz="412750">
              <a:defRPr sz="4000" b="0"/>
            </a:lvl1pPr>
          </a:lstStyle>
          <a:p>
            <a:r>
              <a:t>Titre</a:t>
            </a:r>
          </a:p>
        </p:txBody>
      </p:sp>
      <p:sp>
        <p:nvSpPr>
          <p:cNvPr id="121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4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1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sp>
        <p:nvSpPr>
          <p:cNvPr id="1222" name="Espace réservé pour une image  9"/>
          <p:cNvSpPr>
            <a:spLocks noGrp="1"/>
          </p:cNvSpPr>
          <p:nvPr>
            <p:ph type="pic" sz="quarter" idx="21"/>
          </p:nvPr>
        </p:nvSpPr>
        <p:spPr>
          <a:xfrm>
            <a:off x="4175264" y="2938028"/>
            <a:ext cx="3268525" cy="333082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223" name="Titre"/>
          <p:cNvSpPr txBox="1">
            <a:spLocks noGrp="1"/>
          </p:cNvSpPr>
          <p:nvPr>
            <p:ph type="title" hasCustomPrompt="1"/>
          </p:nvPr>
        </p:nvSpPr>
        <p:spPr>
          <a:xfrm>
            <a:off x="835199" y="942806"/>
            <a:ext cx="4108276" cy="564258"/>
          </a:xfrm>
          <a:prstGeom prst="rect">
            <a:avLst/>
          </a:prstGeom>
        </p:spPr>
        <p:txBody>
          <a:bodyPr/>
          <a:lstStyle>
            <a:lvl1pPr defTabSz="412750">
              <a:defRPr b="0"/>
            </a:lvl1pPr>
          </a:lstStyle>
          <a:p>
            <a:r>
              <a:t>Titre</a:t>
            </a:r>
          </a:p>
        </p:txBody>
      </p:sp>
      <p:sp>
        <p:nvSpPr>
          <p:cNvPr id="1224" name="Cercle"/>
          <p:cNvSpPr/>
          <p:nvPr/>
        </p:nvSpPr>
        <p:spPr>
          <a:xfrm>
            <a:off x="7280454" y="778601"/>
            <a:ext cx="3608571" cy="3608571"/>
          </a:xfrm>
          <a:prstGeom prst="ellips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225" name="ELEVENUP_iPhone X Mockup.psd" descr="ELEVENUP_iPhone X Mockup.psd"/>
          <p:cNvPicPr>
            <a:picLocks noChangeAspect="1"/>
          </p:cNvPicPr>
          <p:nvPr/>
        </p:nvPicPr>
        <p:blipFill>
          <a:blip r:embed="rId3"/>
          <a:srcRect l="19" t="9441" r="17" b="15593"/>
          <a:stretch>
            <a:fillRect/>
          </a:stretch>
        </p:blipFill>
        <p:spPr>
          <a:xfrm>
            <a:off x="7444635" y="942939"/>
            <a:ext cx="3280083" cy="32798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2" y="1007"/>
                  <a:pt x="2882" y="3018"/>
                </a:cubicBezTo>
                <a:cubicBezTo>
                  <a:pt x="-961" y="7039"/>
                  <a:pt x="-961" y="13557"/>
                  <a:pt x="2882" y="17579"/>
                </a:cubicBezTo>
                <a:cubicBezTo>
                  <a:pt x="6723" y="21600"/>
                  <a:pt x="12955" y="21600"/>
                  <a:pt x="16796" y="17579"/>
                </a:cubicBezTo>
                <a:cubicBezTo>
                  <a:pt x="20639" y="13557"/>
                  <a:pt x="20639" y="7039"/>
                  <a:pt x="16796" y="3018"/>
                </a:cubicBezTo>
                <a:cubicBezTo>
                  <a:pt x="14876" y="1007"/>
                  <a:pt x="12358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226" name="Espace réservé pour une image  9"/>
          <p:cNvSpPr>
            <a:spLocks noGrp="1"/>
          </p:cNvSpPr>
          <p:nvPr>
            <p:ph type="pic" sz="quarter" idx="22"/>
          </p:nvPr>
        </p:nvSpPr>
        <p:spPr>
          <a:xfrm>
            <a:off x="7455602" y="920523"/>
            <a:ext cx="3288757" cy="335144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22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+ tex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4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sp>
        <p:nvSpPr>
          <p:cNvPr id="1235" name="Espace réservé pour une image  9"/>
          <p:cNvSpPr>
            <a:spLocks noGrp="1"/>
          </p:cNvSpPr>
          <p:nvPr>
            <p:ph type="pic" sz="half" idx="21"/>
          </p:nvPr>
        </p:nvSpPr>
        <p:spPr>
          <a:xfrm>
            <a:off x="631372" y="1043314"/>
            <a:ext cx="4659087" cy="474788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236" name="Titre"/>
          <p:cNvSpPr txBox="1">
            <a:spLocks noGrp="1"/>
          </p:cNvSpPr>
          <p:nvPr>
            <p:ph type="title" hasCustomPrompt="1"/>
          </p:nvPr>
        </p:nvSpPr>
        <p:spPr>
          <a:xfrm>
            <a:off x="5842629" y="1636504"/>
            <a:ext cx="5892173" cy="485455"/>
          </a:xfrm>
          <a:prstGeom prst="rect">
            <a:avLst/>
          </a:prstGeom>
        </p:spPr>
        <p:txBody>
          <a:bodyPr anchor="b"/>
          <a:lstStyle>
            <a:lvl1pPr defTabSz="412750">
              <a:lnSpc>
                <a:spcPct val="80000"/>
              </a:lnSpc>
            </a:lvl1pPr>
          </a:lstStyle>
          <a:p>
            <a:r>
              <a:t>Titre</a:t>
            </a:r>
          </a:p>
        </p:txBody>
      </p:sp>
      <p:sp>
        <p:nvSpPr>
          <p:cNvPr id="1237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812971" y="2710543"/>
            <a:ext cx="5943601" cy="3739244"/>
          </a:xfrm>
          <a:prstGeom prst="rect">
            <a:avLst/>
          </a:prstGeom>
        </p:spPr>
        <p:txBody>
          <a:bodyPr/>
          <a:lstStyle>
            <a:lvl1pPr marL="252000" indent="-2520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1pPr>
            <a:lvl2pPr marL="5588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2pPr>
            <a:lvl3pPr marL="8382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3pPr>
            <a:lvl4pPr marL="11176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4pPr>
            <a:lvl5pPr marL="13970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5pPr>
          </a:lstStyle>
          <a:p>
            <a:r>
              <a:t>Texte niveau 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3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+ texte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5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sp>
        <p:nvSpPr>
          <p:cNvPr id="1246" name="Espace réservé pour une image  9"/>
          <p:cNvSpPr>
            <a:spLocks noGrp="1"/>
          </p:cNvSpPr>
          <p:nvPr>
            <p:ph type="pic" sz="half" idx="21"/>
          </p:nvPr>
        </p:nvSpPr>
        <p:spPr>
          <a:xfrm>
            <a:off x="704850" y="1159792"/>
            <a:ext cx="4433207" cy="451770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247" name="Titre"/>
          <p:cNvSpPr txBox="1">
            <a:spLocks noGrp="1"/>
          </p:cNvSpPr>
          <p:nvPr>
            <p:ph type="title" hasCustomPrompt="1"/>
          </p:nvPr>
        </p:nvSpPr>
        <p:spPr>
          <a:xfrm>
            <a:off x="5842629" y="1636504"/>
            <a:ext cx="5892173" cy="485455"/>
          </a:xfrm>
          <a:prstGeom prst="rect">
            <a:avLst/>
          </a:prstGeom>
        </p:spPr>
        <p:txBody>
          <a:bodyPr anchor="b"/>
          <a:lstStyle>
            <a:lvl1pPr defTabSz="412750">
              <a:lnSpc>
                <a:spcPct val="80000"/>
              </a:lnSpc>
            </a:lvl1pPr>
          </a:lstStyle>
          <a:p>
            <a:r>
              <a:t>Titre</a:t>
            </a:r>
          </a:p>
        </p:txBody>
      </p:sp>
      <p:sp>
        <p:nvSpPr>
          <p:cNvPr id="1248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812971" y="2710543"/>
            <a:ext cx="5943601" cy="3739244"/>
          </a:xfrm>
          <a:prstGeom prst="rect">
            <a:avLst/>
          </a:prstGeom>
        </p:spPr>
        <p:txBody>
          <a:bodyPr/>
          <a:lstStyle>
            <a:lvl1pPr marL="252000" indent="-2520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1pPr>
            <a:lvl2pPr marL="5588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2pPr>
            <a:lvl3pPr marL="8382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3pPr>
            <a:lvl4pPr marL="11176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4pPr>
            <a:lvl5pPr marL="13970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5pPr>
          </a:lstStyle>
          <a:p>
            <a:r>
              <a:t>Texte niveau 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49" name="Cercle"/>
          <p:cNvSpPr/>
          <p:nvPr/>
        </p:nvSpPr>
        <p:spPr>
          <a:xfrm>
            <a:off x="465789" y="978594"/>
            <a:ext cx="4900815" cy="4900815"/>
          </a:xfrm>
          <a:prstGeom prst="ellips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5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+ texte 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7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sp>
        <p:nvSpPr>
          <p:cNvPr id="1258" name="Espace réservé pour une image  9"/>
          <p:cNvSpPr>
            <a:spLocks noGrp="1"/>
          </p:cNvSpPr>
          <p:nvPr>
            <p:ph type="pic" sz="half" idx="21"/>
          </p:nvPr>
        </p:nvSpPr>
        <p:spPr>
          <a:xfrm>
            <a:off x="704850" y="1159792"/>
            <a:ext cx="4433207" cy="451770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259" name="Titre"/>
          <p:cNvSpPr txBox="1">
            <a:spLocks noGrp="1"/>
          </p:cNvSpPr>
          <p:nvPr>
            <p:ph type="title" hasCustomPrompt="1"/>
          </p:nvPr>
        </p:nvSpPr>
        <p:spPr>
          <a:xfrm>
            <a:off x="5842629" y="1636504"/>
            <a:ext cx="5892173" cy="485455"/>
          </a:xfrm>
          <a:prstGeom prst="rect">
            <a:avLst/>
          </a:prstGeom>
        </p:spPr>
        <p:txBody>
          <a:bodyPr anchor="b"/>
          <a:lstStyle>
            <a:lvl1pPr defTabSz="412750">
              <a:lnSpc>
                <a:spcPct val="80000"/>
              </a:lnSpc>
            </a:lvl1pPr>
          </a:lstStyle>
          <a:p>
            <a:r>
              <a:t>Titre</a:t>
            </a:r>
          </a:p>
        </p:txBody>
      </p:sp>
      <p:sp>
        <p:nvSpPr>
          <p:cNvPr id="1260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812971" y="2710543"/>
            <a:ext cx="5943601" cy="3739244"/>
          </a:xfrm>
          <a:prstGeom prst="rect">
            <a:avLst/>
          </a:prstGeom>
        </p:spPr>
        <p:txBody>
          <a:bodyPr/>
          <a:lstStyle>
            <a:lvl1pPr marL="252000" indent="-2520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1pPr>
            <a:lvl2pPr marL="5588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2pPr>
            <a:lvl3pPr marL="8382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3pPr>
            <a:lvl4pPr marL="11176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4pPr>
            <a:lvl5pPr marL="13970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5pPr>
          </a:lstStyle>
          <a:p>
            <a:r>
              <a:t>Texte niveau 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61" name="Ellipse 2"/>
          <p:cNvSpPr/>
          <p:nvPr/>
        </p:nvSpPr>
        <p:spPr>
          <a:xfrm>
            <a:off x="471488" y="3248738"/>
            <a:ext cx="4872038" cy="346235"/>
          </a:xfrm>
          <a:prstGeom prst="ellipse">
            <a:avLst/>
          </a:prstGeom>
          <a:ln w="41275">
            <a:solidFill>
              <a:schemeClr val="accent6"/>
            </a:solidFill>
            <a:miter lim="400000"/>
          </a:ln>
        </p:spPr>
        <p:txBody>
          <a:bodyPr lIns="0" tIns="0" rIns="0" bIns="0" anchor="ctr"/>
          <a:lstStyle/>
          <a:p>
            <a:pPr algn="ctr" defTabSz="412750"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6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+ texte 1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sp>
        <p:nvSpPr>
          <p:cNvPr id="1270" name="Ellipse 2"/>
          <p:cNvSpPr/>
          <p:nvPr/>
        </p:nvSpPr>
        <p:spPr>
          <a:xfrm>
            <a:off x="471488" y="3248738"/>
            <a:ext cx="4872038" cy="346235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71" name="Espace réservé pour une image  9"/>
          <p:cNvSpPr>
            <a:spLocks noGrp="1"/>
          </p:cNvSpPr>
          <p:nvPr>
            <p:ph type="pic" sz="half" idx="21"/>
          </p:nvPr>
        </p:nvSpPr>
        <p:spPr>
          <a:xfrm>
            <a:off x="704850" y="1159792"/>
            <a:ext cx="4433207" cy="451770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272" name="Titre"/>
          <p:cNvSpPr txBox="1">
            <a:spLocks noGrp="1"/>
          </p:cNvSpPr>
          <p:nvPr>
            <p:ph type="title" hasCustomPrompt="1"/>
          </p:nvPr>
        </p:nvSpPr>
        <p:spPr>
          <a:xfrm>
            <a:off x="5842629" y="1636504"/>
            <a:ext cx="5892173" cy="485455"/>
          </a:xfrm>
          <a:prstGeom prst="rect">
            <a:avLst/>
          </a:prstGeom>
        </p:spPr>
        <p:txBody>
          <a:bodyPr anchor="b"/>
          <a:lstStyle>
            <a:lvl1pPr defTabSz="412750">
              <a:lnSpc>
                <a:spcPct val="80000"/>
              </a:lnSpc>
            </a:lvl1pPr>
          </a:lstStyle>
          <a:p>
            <a:r>
              <a:t>Titre</a:t>
            </a:r>
          </a:p>
        </p:txBody>
      </p:sp>
      <p:sp>
        <p:nvSpPr>
          <p:cNvPr id="1273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812971" y="2710543"/>
            <a:ext cx="5943601" cy="3739244"/>
          </a:xfrm>
          <a:prstGeom prst="rect">
            <a:avLst/>
          </a:prstGeom>
        </p:spPr>
        <p:txBody>
          <a:bodyPr/>
          <a:lstStyle>
            <a:lvl1pPr marL="252000" indent="-2520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1pPr>
            <a:lvl2pPr marL="5588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2pPr>
            <a:lvl3pPr marL="8382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3pPr>
            <a:lvl4pPr marL="11176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4pPr>
            <a:lvl5pPr marL="13970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5pPr>
          </a:lstStyle>
          <a:p>
            <a:r>
              <a:t>Texte niveau 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+ texte 1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1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sp>
        <p:nvSpPr>
          <p:cNvPr id="1282" name="Espace réservé pour une image  9"/>
          <p:cNvSpPr>
            <a:spLocks noGrp="1"/>
          </p:cNvSpPr>
          <p:nvPr>
            <p:ph type="pic" sz="half" idx="21"/>
          </p:nvPr>
        </p:nvSpPr>
        <p:spPr>
          <a:xfrm>
            <a:off x="-628649" y="651308"/>
            <a:ext cx="5600701" cy="570744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283" name="Titre"/>
          <p:cNvSpPr txBox="1">
            <a:spLocks noGrp="1"/>
          </p:cNvSpPr>
          <p:nvPr>
            <p:ph type="title" hasCustomPrompt="1"/>
          </p:nvPr>
        </p:nvSpPr>
        <p:spPr>
          <a:xfrm>
            <a:off x="5842629" y="1636504"/>
            <a:ext cx="6001709" cy="485455"/>
          </a:xfrm>
          <a:prstGeom prst="rect">
            <a:avLst/>
          </a:prstGeom>
        </p:spPr>
        <p:txBody>
          <a:bodyPr anchor="b"/>
          <a:lstStyle>
            <a:lvl1pPr defTabSz="412750">
              <a:lnSpc>
                <a:spcPct val="80000"/>
              </a:lnSpc>
            </a:lvl1pPr>
          </a:lstStyle>
          <a:p>
            <a:r>
              <a:t>Titre</a:t>
            </a:r>
          </a:p>
        </p:txBody>
      </p:sp>
      <p:sp>
        <p:nvSpPr>
          <p:cNvPr id="1284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829300" y="2300286"/>
            <a:ext cx="6057900" cy="4443414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buSzTx/>
              <a:buNone/>
              <a:defRPr sz="1300"/>
            </a:lvl1pPr>
            <a:lvl2pPr marL="0" indent="0" defTabSz="412750">
              <a:lnSpc>
                <a:spcPct val="100000"/>
              </a:lnSpc>
              <a:buSzTx/>
              <a:buNone/>
              <a:defRPr sz="1300"/>
            </a:lvl2pPr>
            <a:lvl3pPr marL="0" indent="0" defTabSz="412750">
              <a:lnSpc>
                <a:spcPct val="100000"/>
              </a:lnSpc>
              <a:buSzTx/>
              <a:buNone/>
              <a:defRPr sz="1300"/>
            </a:lvl3pPr>
            <a:lvl4pPr marL="0" indent="0" defTabSz="412750">
              <a:lnSpc>
                <a:spcPct val="100000"/>
              </a:lnSpc>
              <a:buSzTx/>
              <a:buNone/>
              <a:defRPr sz="1300"/>
            </a:lvl4pPr>
            <a:lvl5pPr marL="0" indent="0" defTabSz="412750">
              <a:lnSpc>
                <a:spcPct val="100000"/>
              </a:lnSpc>
              <a:buSzTx/>
              <a:buNone/>
              <a:defRPr sz="1300"/>
            </a:lvl5pPr>
          </a:lstStyle>
          <a:p>
            <a:r>
              <a:t>Texte niveau 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8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+ tex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2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sp>
        <p:nvSpPr>
          <p:cNvPr id="1293" name="Titre"/>
          <p:cNvSpPr txBox="1">
            <a:spLocks noGrp="1"/>
          </p:cNvSpPr>
          <p:nvPr>
            <p:ph type="title" hasCustomPrompt="1"/>
          </p:nvPr>
        </p:nvSpPr>
        <p:spPr>
          <a:xfrm>
            <a:off x="5841274" y="1592786"/>
            <a:ext cx="5897881" cy="935578"/>
          </a:xfrm>
          <a:prstGeom prst="rect">
            <a:avLst/>
          </a:prstGeom>
        </p:spPr>
        <p:txBody>
          <a:bodyPr anchor="ctr"/>
          <a:lstStyle>
            <a:lvl1pPr defTabSz="412750"/>
          </a:lstStyle>
          <a:p>
            <a:r>
              <a:t>Titre</a:t>
            </a:r>
          </a:p>
        </p:txBody>
      </p:sp>
      <p:sp>
        <p:nvSpPr>
          <p:cNvPr id="1294" name="Espace réservé pour une image  7"/>
          <p:cNvSpPr>
            <a:spLocks noGrp="1"/>
          </p:cNvSpPr>
          <p:nvPr>
            <p:ph type="pic" idx="21"/>
          </p:nvPr>
        </p:nvSpPr>
        <p:spPr>
          <a:xfrm>
            <a:off x="0" y="0"/>
            <a:ext cx="5358904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295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812971" y="2710543"/>
            <a:ext cx="5943601" cy="3739244"/>
          </a:xfrm>
          <a:prstGeom prst="rect">
            <a:avLst/>
          </a:prstGeom>
        </p:spPr>
        <p:txBody>
          <a:bodyPr/>
          <a:lstStyle>
            <a:lvl1pPr marL="252000" indent="-2520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1pPr>
            <a:lvl2pPr marL="5588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2pPr>
            <a:lvl3pPr marL="8382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3pPr>
            <a:lvl4pPr marL="11176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4pPr>
            <a:lvl5pPr marL="13970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5pPr>
          </a:lstStyle>
          <a:p>
            <a:r>
              <a:t>Texte niveau 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9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+ texte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3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sp>
        <p:nvSpPr>
          <p:cNvPr id="1304" name="Titre"/>
          <p:cNvSpPr txBox="1">
            <a:spLocks noGrp="1"/>
          </p:cNvSpPr>
          <p:nvPr>
            <p:ph type="title" hasCustomPrompt="1"/>
          </p:nvPr>
        </p:nvSpPr>
        <p:spPr>
          <a:xfrm>
            <a:off x="6547091" y="1364186"/>
            <a:ext cx="5203746" cy="935578"/>
          </a:xfrm>
          <a:prstGeom prst="rect">
            <a:avLst/>
          </a:prstGeom>
        </p:spPr>
        <p:txBody>
          <a:bodyPr anchor="ctr"/>
          <a:lstStyle>
            <a:lvl1pPr defTabSz="412750"/>
          </a:lstStyle>
          <a:p>
            <a:r>
              <a:t>Titre</a:t>
            </a:r>
          </a:p>
        </p:txBody>
      </p:sp>
      <p:sp>
        <p:nvSpPr>
          <p:cNvPr id="1305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528816" y="2481943"/>
            <a:ext cx="5244085" cy="3739244"/>
          </a:xfrm>
          <a:prstGeom prst="rect">
            <a:avLst/>
          </a:prstGeom>
        </p:spPr>
        <p:txBody>
          <a:bodyPr/>
          <a:lstStyle>
            <a:lvl1pPr marL="252000" indent="-2520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1pPr>
            <a:lvl2pPr marL="5588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2pPr>
            <a:lvl3pPr marL="8382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3pPr>
            <a:lvl4pPr marL="11176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4pPr>
            <a:lvl5pPr marL="13970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5pPr>
          </a:lstStyle>
          <a:p>
            <a:r>
              <a:t>Texte niveau 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06" name="Espace réservé pour une image  9"/>
          <p:cNvSpPr>
            <a:spLocks noGrp="1"/>
          </p:cNvSpPr>
          <p:nvPr>
            <p:ph type="pic" idx="21"/>
          </p:nvPr>
        </p:nvSpPr>
        <p:spPr>
          <a:xfrm>
            <a:off x="-1" y="0"/>
            <a:ext cx="7122882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30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+ texte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4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sp>
        <p:nvSpPr>
          <p:cNvPr id="1315" name="Titre"/>
          <p:cNvSpPr txBox="1">
            <a:spLocks noGrp="1"/>
          </p:cNvSpPr>
          <p:nvPr>
            <p:ph type="title" hasCustomPrompt="1"/>
          </p:nvPr>
        </p:nvSpPr>
        <p:spPr>
          <a:xfrm>
            <a:off x="5385663" y="1364186"/>
            <a:ext cx="6365175" cy="935578"/>
          </a:xfrm>
          <a:prstGeom prst="rect">
            <a:avLst/>
          </a:prstGeom>
        </p:spPr>
        <p:txBody>
          <a:bodyPr anchor="ctr"/>
          <a:lstStyle>
            <a:lvl1pPr defTabSz="412750"/>
          </a:lstStyle>
          <a:p>
            <a:r>
              <a:t>Titre</a:t>
            </a:r>
          </a:p>
        </p:txBody>
      </p:sp>
      <p:sp>
        <p:nvSpPr>
          <p:cNvPr id="1316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358384" y="2481943"/>
            <a:ext cx="6414516" cy="3739244"/>
          </a:xfrm>
          <a:prstGeom prst="rect">
            <a:avLst/>
          </a:prstGeom>
        </p:spPr>
        <p:txBody>
          <a:bodyPr/>
          <a:lstStyle>
            <a:lvl1pPr marL="252000" indent="-2520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1pPr>
            <a:lvl2pPr marL="5588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2pPr>
            <a:lvl3pPr marL="8382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3pPr>
            <a:lvl4pPr marL="11176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4pPr>
            <a:lvl5pPr marL="13970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5pPr>
          </a:lstStyle>
          <a:p>
            <a:r>
              <a:t>Texte niveau 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17" name="Espace réservé pour une image  12"/>
          <p:cNvSpPr>
            <a:spLocks noGrp="1"/>
          </p:cNvSpPr>
          <p:nvPr>
            <p:ph type="pic" idx="21"/>
          </p:nvPr>
        </p:nvSpPr>
        <p:spPr>
          <a:xfrm>
            <a:off x="-1" y="18288"/>
            <a:ext cx="5641554" cy="68580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31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Espace réservé pour une image  2"/>
          <p:cNvSpPr>
            <a:spLocks noGrp="1"/>
          </p:cNvSpPr>
          <p:nvPr>
            <p:ph type="pic" sz="quarter" idx="21"/>
          </p:nvPr>
        </p:nvSpPr>
        <p:spPr>
          <a:xfrm>
            <a:off x="3507964" y="1948537"/>
            <a:ext cx="2588036" cy="326954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81" name="Espace réservé pour une image  2"/>
          <p:cNvSpPr>
            <a:spLocks noGrp="1"/>
          </p:cNvSpPr>
          <p:nvPr>
            <p:ph type="pic" sz="quarter" idx="22"/>
          </p:nvPr>
        </p:nvSpPr>
        <p:spPr>
          <a:xfrm>
            <a:off x="6288354" y="1948534"/>
            <a:ext cx="2588036" cy="326954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82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507966" y="5845318"/>
            <a:ext cx="2588036" cy="89763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SzTx/>
              <a:buNone/>
              <a:defRPr sz="1200">
                <a:solidFill>
                  <a:srgbClr val="000DFF"/>
                </a:solidFill>
              </a:defRPr>
            </a:lvl1pPr>
            <a:lvl2pPr marL="0" indent="279392" algn="ctr">
              <a:lnSpc>
                <a:spcPct val="100000"/>
              </a:lnSpc>
              <a:buSzTx/>
              <a:buNone/>
              <a:defRPr sz="1200">
                <a:solidFill>
                  <a:srgbClr val="000DFF"/>
                </a:solidFill>
              </a:defRPr>
            </a:lvl2pPr>
            <a:lvl3pPr marL="0" indent="558785" algn="ctr">
              <a:lnSpc>
                <a:spcPct val="100000"/>
              </a:lnSpc>
              <a:buSzTx/>
              <a:buNone/>
              <a:defRPr sz="1200">
                <a:solidFill>
                  <a:srgbClr val="000DFF"/>
                </a:solidFill>
              </a:defRPr>
            </a:lvl3pPr>
            <a:lvl4pPr marL="0" indent="838178" algn="ctr">
              <a:lnSpc>
                <a:spcPct val="100000"/>
              </a:lnSpc>
              <a:buSzTx/>
              <a:buNone/>
              <a:defRPr sz="1200">
                <a:solidFill>
                  <a:srgbClr val="000DFF"/>
                </a:solidFill>
              </a:defRPr>
            </a:lvl4pPr>
            <a:lvl5pPr marL="0" indent="1117571" algn="ctr">
              <a:lnSpc>
                <a:spcPct val="100000"/>
              </a:lnSpc>
              <a:buSzTx/>
              <a:buNone/>
              <a:defRPr sz="1200">
                <a:solidFill>
                  <a:srgbClr val="000DFF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83" name="Espace réservé du texte 3"/>
          <p:cNvSpPr>
            <a:spLocks noGrp="1"/>
          </p:cNvSpPr>
          <p:nvPr>
            <p:ph type="body" sz="quarter" idx="23" hasCustomPrompt="1"/>
          </p:nvPr>
        </p:nvSpPr>
        <p:spPr>
          <a:xfrm>
            <a:off x="3517765" y="5494070"/>
            <a:ext cx="2588210" cy="340864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276218" indent="-276218" algn="ctr" defTabSz="359083">
              <a:lnSpc>
                <a:spcPct val="80000"/>
              </a:lnSpc>
              <a:buSzTx/>
              <a:buNone/>
              <a:defRPr sz="1566" b="1">
                <a:latin typeface="Epilogue Black"/>
                <a:ea typeface="Epilogue Black"/>
                <a:cs typeface="Epilogue Black"/>
                <a:sym typeface="Epilogue Black"/>
              </a:defRPr>
            </a:lvl1pPr>
          </a:lstStyle>
          <a:p>
            <a:r>
              <a:t>Texte du titre</a:t>
            </a:r>
          </a:p>
        </p:txBody>
      </p:sp>
      <p:sp>
        <p:nvSpPr>
          <p:cNvPr id="184" name="Texte niveau 1…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6278383" y="5845318"/>
            <a:ext cx="2588036" cy="89763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SzTx/>
              <a:buNone/>
              <a:defRPr sz="1200">
                <a:solidFill>
                  <a:srgbClr val="000DFF"/>
                </a:solidFill>
              </a:defRPr>
            </a:lvl1pPr>
          </a:lstStyle>
          <a:p>
            <a:r>
              <a:t>Texte niveau 1</a:t>
            </a:r>
          </a:p>
        </p:txBody>
      </p:sp>
      <p:sp>
        <p:nvSpPr>
          <p:cNvPr id="185" name="Espace réservé du texte 3"/>
          <p:cNvSpPr>
            <a:spLocks noGrp="1"/>
          </p:cNvSpPr>
          <p:nvPr>
            <p:ph type="body" sz="quarter" idx="25" hasCustomPrompt="1"/>
          </p:nvPr>
        </p:nvSpPr>
        <p:spPr>
          <a:xfrm>
            <a:off x="6288180" y="5494070"/>
            <a:ext cx="2588210" cy="340864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276218" indent="-276218" algn="ctr" defTabSz="359083">
              <a:lnSpc>
                <a:spcPct val="80000"/>
              </a:lnSpc>
              <a:buSzTx/>
              <a:buNone/>
              <a:defRPr sz="1566" b="1">
                <a:latin typeface="Epilogue Black"/>
                <a:ea typeface="Epilogue Black"/>
                <a:cs typeface="Epilogue Black"/>
                <a:sym typeface="Epilogue Black"/>
              </a:defRPr>
            </a:lvl1pPr>
          </a:lstStyle>
          <a:p>
            <a:r>
              <a:t>Texte du titre</a:t>
            </a:r>
          </a:p>
        </p:txBody>
      </p:sp>
      <p:sp>
        <p:nvSpPr>
          <p:cNvPr id="186" name="Texte du titr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8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5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sp>
        <p:nvSpPr>
          <p:cNvPr id="1326" name="Titre"/>
          <p:cNvSpPr txBox="1">
            <a:spLocks noGrp="1"/>
          </p:cNvSpPr>
          <p:nvPr>
            <p:ph type="title" hasCustomPrompt="1"/>
          </p:nvPr>
        </p:nvSpPr>
        <p:spPr>
          <a:xfrm>
            <a:off x="835199" y="4115394"/>
            <a:ext cx="10584876" cy="1463094"/>
          </a:xfrm>
          <a:prstGeom prst="rect">
            <a:avLst/>
          </a:prstGeom>
        </p:spPr>
        <p:txBody>
          <a:bodyPr/>
          <a:lstStyle>
            <a:lvl1pPr defTabSz="412750">
              <a:defRPr sz="4900" b="0"/>
            </a:lvl1pPr>
          </a:lstStyle>
          <a:p>
            <a:r>
              <a:t>Titre</a:t>
            </a:r>
          </a:p>
        </p:txBody>
      </p:sp>
      <p:sp>
        <p:nvSpPr>
          <p:cNvPr id="132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hap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4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sp>
        <p:nvSpPr>
          <p:cNvPr id="1335" name="Titre"/>
          <p:cNvSpPr txBox="1">
            <a:spLocks noGrp="1"/>
          </p:cNvSpPr>
          <p:nvPr>
            <p:ph type="title" hasCustomPrompt="1"/>
          </p:nvPr>
        </p:nvSpPr>
        <p:spPr>
          <a:xfrm>
            <a:off x="5335875" y="3082322"/>
            <a:ext cx="7758547" cy="1449180"/>
          </a:xfrm>
          <a:prstGeom prst="rect">
            <a:avLst/>
          </a:prstGeom>
        </p:spPr>
        <p:txBody>
          <a:bodyPr/>
          <a:lstStyle>
            <a:lvl1pPr defTabSz="412750">
              <a:defRPr sz="4800" b="0"/>
            </a:lvl1pPr>
          </a:lstStyle>
          <a:p>
            <a:r>
              <a:t>Titre</a:t>
            </a:r>
          </a:p>
        </p:txBody>
      </p:sp>
      <p:sp>
        <p:nvSpPr>
          <p:cNvPr id="1336" name="Cercle"/>
          <p:cNvSpPr/>
          <p:nvPr/>
        </p:nvSpPr>
        <p:spPr>
          <a:xfrm>
            <a:off x="-3668970" y="-749657"/>
            <a:ext cx="8357314" cy="8357314"/>
          </a:xfrm>
          <a:prstGeom prst="ellips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3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 Full +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4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sp>
        <p:nvSpPr>
          <p:cNvPr id="1345" name="Espace réservé pour une image  3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346" name="Titre"/>
          <p:cNvSpPr txBox="1">
            <a:spLocks noGrp="1"/>
          </p:cNvSpPr>
          <p:nvPr>
            <p:ph type="title" hasCustomPrompt="1"/>
          </p:nvPr>
        </p:nvSpPr>
        <p:spPr>
          <a:xfrm>
            <a:off x="835199" y="3717647"/>
            <a:ext cx="5377545" cy="727893"/>
          </a:xfrm>
          <a:prstGeom prst="rect">
            <a:avLst/>
          </a:prstGeom>
        </p:spPr>
        <p:txBody>
          <a:bodyPr/>
          <a:lstStyle>
            <a:lvl1pPr defTabSz="412750">
              <a:lnSpc>
                <a:spcPct val="80000"/>
              </a:lnSpc>
              <a:defRPr sz="4900"/>
            </a:lvl1pPr>
          </a:lstStyle>
          <a:p>
            <a:r>
              <a:t>Titre</a:t>
            </a:r>
          </a:p>
        </p:txBody>
      </p:sp>
      <p:sp>
        <p:nvSpPr>
          <p:cNvPr id="134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 + titre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4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sp>
        <p:nvSpPr>
          <p:cNvPr id="1355" name="Espace réservé pour une image  3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356" name="Texte du titre"/>
          <p:cNvSpPr txBox="1">
            <a:spLocks noGrp="1"/>
          </p:cNvSpPr>
          <p:nvPr>
            <p:ph type="title"/>
          </p:nvPr>
        </p:nvSpPr>
        <p:spPr>
          <a:xfrm>
            <a:off x="835199" y="4305753"/>
            <a:ext cx="4844145" cy="527505"/>
          </a:xfrm>
          <a:prstGeom prst="rect">
            <a:avLst/>
          </a:prstGeom>
        </p:spPr>
        <p:txBody>
          <a:bodyPr lIns="45719" tIns="45719" rIns="45719" bIns="45719"/>
          <a:lstStyle>
            <a:lvl1pPr defTabSz="412750">
              <a:defRPr sz="4900"/>
            </a:lvl1pPr>
          </a:lstStyle>
          <a:p>
            <a:r>
              <a:t>Texte du titre</a:t>
            </a:r>
          </a:p>
        </p:txBody>
      </p:sp>
      <p:sp>
        <p:nvSpPr>
          <p:cNvPr id="135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 + titre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4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sp>
        <p:nvSpPr>
          <p:cNvPr id="1365" name="Espace réservé pour une image  3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366" name="Texte du titre"/>
          <p:cNvSpPr txBox="1">
            <a:spLocks noGrp="1"/>
          </p:cNvSpPr>
          <p:nvPr>
            <p:ph type="title"/>
          </p:nvPr>
        </p:nvSpPr>
        <p:spPr>
          <a:xfrm>
            <a:off x="835199" y="4305753"/>
            <a:ext cx="4844145" cy="527505"/>
          </a:xfrm>
          <a:prstGeom prst="rect">
            <a:avLst/>
          </a:prstGeom>
        </p:spPr>
        <p:txBody>
          <a:bodyPr lIns="45719" tIns="45719" rIns="45719" bIns="45719"/>
          <a:lstStyle>
            <a:lvl1pPr defTabSz="412750">
              <a:defRPr sz="4900">
                <a:solidFill>
                  <a:srgbClr val="FFFFFF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136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4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sp>
        <p:nvSpPr>
          <p:cNvPr id="1375" name="Texte du titre"/>
          <p:cNvSpPr txBox="1">
            <a:spLocks noGrp="1"/>
          </p:cNvSpPr>
          <p:nvPr>
            <p:ph type="title" hasCustomPrompt="1"/>
          </p:nvPr>
        </p:nvSpPr>
        <p:spPr>
          <a:xfrm>
            <a:off x="350156" y="673750"/>
            <a:ext cx="10414001" cy="485455"/>
          </a:xfrm>
          <a:prstGeom prst="rect">
            <a:avLst/>
          </a:prstGeom>
        </p:spPr>
        <p:txBody>
          <a:bodyPr/>
          <a:lstStyle>
            <a:lvl1pPr defTabSz="412750"/>
          </a:lstStyle>
          <a:p>
            <a:r>
              <a:t>Texte du titre</a:t>
            </a:r>
          </a:p>
        </p:txBody>
      </p:sp>
      <p:sp>
        <p:nvSpPr>
          <p:cNvPr id="1376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315911" y="2808515"/>
            <a:ext cx="8762775" cy="364127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1500"/>
              </a:spcBef>
              <a:buSzTx/>
              <a:buNone/>
              <a:defRPr sz="1500"/>
            </a:lvl1pPr>
            <a:lvl2pPr marL="0" indent="558800" defTabSz="412750">
              <a:lnSpc>
                <a:spcPct val="100000"/>
              </a:lnSpc>
              <a:spcBef>
                <a:spcPts val="1500"/>
              </a:spcBef>
              <a:buSzTx/>
              <a:buNone/>
              <a:defRPr sz="1500"/>
            </a:lvl2pPr>
            <a:lvl3pPr marL="0" indent="838200" defTabSz="412750">
              <a:lnSpc>
                <a:spcPct val="100000"/>
              </a:lnSpc>
              <a:spcBef>
                <a:spcPts val="1500"/>
              </a:spcBef>
              <a:buSzTx/>
              <a:buNone/>
              <a:defRPr sz="1500"/>
            </a:lvl3pPr>
            <a:lvl4pPr marL="0" indent="1117600" defTabSz="412750">
              <a:lnSpc>
                <a:spcPct val="100000"/>
              </a:lnSpc>
              <a:spcBef>
                <a:spcPts val="1500"/>
              </a:spcBef>
              <a:buSzTx/>
              <a:buNone/>
              <a:defRPr sz="1500"/>
            </a:lvl4pPr>
            <a:lvl5pPr marL="0" indent="1397000" defTabSz="412750">
              <a:lnSpc>
                <a:spcPct val="100000"/>
              </a:lnSpc>
              <a:spcBef>
                <a:spcPts val="1500"/>
              </a:spcBef>
              <a:buSzTx/>
              <a:buNone/>
              <a:defRPr sz="1500"/>
            </a:lvl5pPr>
          </a:lstStyle>
          <a:p>
            <a:r>
              <a:t>Texte niveau 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4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sp>
        <p:nvSpPr>
          <p:cNvPr id="1385" name="Texte du titre"/>
          <p:cNvSpPr txBox="1">
            <a:spLocks noGrp="1"/>
          </p:cNvSpPr>
          <p:nvPr>
            <p:ph type="title" hasCustomPrompt="1"/>
          </p:nvPr>
        </p:nvSpPr>
        <p:spPr>
          <a:xfrm>
            <a:off x="350156" y="647536"/>
            <a:ext cx="10414001" cy="485455"/>
          </a:xfrm>
          <a:prstGeom prst="rect">
            <a:avLst/>
          </a:prstGeom>
        </p:spPr>
        <p:txBody>
          <a:bodyPr anchor="ctr"/>
          <a:lstStyle>
            <a:lvl1pPr defTabSz="412750"/>
          </a:lstStyle>
          <a:p>
            <a:r>
              <a:t>Texte du titre</a:t>
            </a:r>
          </a:p>
        </p:txBody>
      </p:sp>
      <p:sp>
        <p:nvSpPr>
          <p:cNvPr id="138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rombi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3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sp>
        <p:nvSpPr>
          <p:cNvPr id="1394" name="Espace réservé pour une image  9"/>
          <p:cNvSpPr>
            <a:spLocks noGrp="1"/>
          </p:cNvSpPr>
          <p:nvPr>
            <p:ph type="pic" sz="quarter" idx="21"/>
          </p:nvPr>
        </p:nvSpPr>
        <p:spPr>
          <a:xfrm>
            <a:off x="1480457" y="1811438"/>
            <a:ext cx="1763486" cy="17640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395" name="Espace réservé pour une image  9"/>
          <p:cNvSpPr>
            <a:spLocks noGrp="1"/>
          </p:cNvSpPr>
          <p:nvPr>
            <p:ph type="pic" sz="quarter" idx="22"/>
          </p:nvPr>
        </p:nvSpPr>
        <p:spPr>
          <a:xfrm>
            <a:off x="5192486" y="1844094"/>
            <a:ext cx="1763486" cy="176400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396" name="Espace réservé pour une image  9"/>
          <p:cNvSpPr>
            <a:spLocks noGrp="1"/>
          </p:cNvSpPr>
          <p:nvPr>
            <p:ph type="pic" sz="quarter" idx="23"/>
          </p:nvPr>
        </p:nvSpPr>
        <p:spPr>
          <a:xfrm>
            <a:off x="8958943" y="1844095"/>
            <a:ext cx="1763486" cy="176400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397" name="Texte du titre"/>
          <p:cNvSpPr txBox="1">
            <a:spLocks noGrp="1"/>
          </p:cNvSpPr>
          <p:nvPr>
            <p:ph type="title" hasCustomPrompt="1"/>
          </p:nvPr>
        </p:nvSpPr>
        <p:spPr>
          <a:xfrm>
            <a:off x="350156" y="647536"/>
            <a:ext cx="10414001" cy="485455"/>
          </a:xfrm>
          <a:prstGeom prst="rect">
            <a:avLst/>
          </a:prstGeom>
        </p:spPr>
        <p:txBody>
          <a:bodyPr anchor="ctr"/>
          <a:lstStyle>
            <a:lvl1pPr defTabSz="412750"/>
          </a:lstStyle>
          <a:p>
            <a:r>
              <a:t>Texte du titre</a:t>
            </a:r>
          </a:p>
        </p:txBody>
      </p:sp>
      <p:sp>
        <p:nvSpPr>
          <p:cNvPr id="1398" name="Espace réservé pour une image  9"/>
          <p:cNvSpPr>
            <a:spLocks noGrp="1"/>
          </p:cNvSpPr>
          <p:nvPr>
            <p:ph type="pic" sz="quarter" idx="24"/>
          </p:nvPr>
        </p:nvSpPr>
        <p:spPr>
          <a:xfrm>
            <a:off x="2728911" y="1645730"/>
            <a:ext cx="734107" cy="73432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399" name="Espace réservé pour une image  9"/>
          <p:cNvSpPr>
            <a:spLocks noGrp="1"/>
          </p:cNvSpPr>
          <p:nvPr>
            <p:ph type="pic" sz="quarter" idx="25"/>
          </p:nvPr>
        </p:nvSpPr>
        <p:spPr>
          <a:xfrm>
            <a:off x="6440940" y="1678388"/>
            <a:ext cx="734107" cy="73432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400" name="Espace réservé pour une image  9"/>
          <p:cNvSpPr>
            <a:spLocks noGrp="1"/>
          </p:cNvSpPr>
          <p:nvPr>
            <p:ph type="pic" sz="quarter" idx="26"/>
          </p:nvPr>
        </p:nvSpPr>
        <p:spPr>
          <a:xfrm>
            <a:off x="10207397" y="1678388"/>
            <a:ext cx="734107" cy="73432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40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rombi 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8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sp>
        <p:nvSpPr>
          <p:cNvPr id="1409" name="Espace réservé pour une image  9"/>
          <p:cNvSpPr>
            <a:spLocks noGrp="1"/>
          </p:cNvSpPr>
          <p:nvPr>
            <p:ph type="pic" sz="quarter" idx="21"/>
          </p:nvPr>
        </p:nvSpPr>
        <p:spPr>
          <a:xfrm>
            <a:off x="1145177" y="1873374"/>
            <a:ext cx="1719943" cy="175272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410" name="Espace réservé pour une image  9"/>
          <p:cNvSpPr>
            <a:spLocks noGrp="1"/>
          </p:cNvSpPr>
          <p:nvPr>
            <p:ph type="pic" sz="quarter" idx="22"/>
          </p:nvPr>
        </p:nvSpPr>
        <p:spPr>
          <a:xfrm>
            <a:off x="3857897" y="1873374"/>
            <a:ext cx="1719943" cy="175272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411" name="Espace réservé pour une image  9"/>
          <p:cNvSpPr>
            <a:spLocks noGrp="1"/>
          </p:cNvSpPr>
          <p:nvPr>
            <p:ph type="pic" sz="quarter" idx="23"/>
          </p:nvPr>
        </p:nvSpPr>
        <p:spPr>
          <a:xfrm>
            <a:off x="6585857" y="1873374"/>
            <a:ext cx="1719943" cy="175272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412" name="Espace réservé pour une image  9"/>
          <p:cNvSpPr>
            <a:spLocks noGrp="1"/>
          </p:cNvSpPr>
          <p:nvPr>
            <p:ph type="pic" sz="quarter" idx="24"/>
          </p:nvPr>
        </p:nvSpPr>
        <p:spPr>
          <a:xfrm>
            <a:off x="9313818" y="1873374"/>
            <a:ext cx="1719943" cy="175272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413" name="Texte du titre"/>
          <p:cNvSpPr txBox="1">
            <a:spLocks noGrp="1"/>
          </p:cNvSpPr>
          <p:nvPr>
            <p:ph type="title" hasCustomPrompt="1"/>
          </p:nvPr>
        </p:nvSpPr>
        <p:spPr>
          <a:xfrm>
            <a:off x="350156" y="647536"/>
            <a:ext cx="10414001" cy="485455"/>
          </a:xfrm>
          <a:prstGeom prst="rect">
            <a:avLst/>
          </a:prstGeom>
        </p:spPr>
        <p:txBody>
          <a:bodyPr anchor="ctr"/>
          <a:lstStyle>
            <a:lvl1pPr defTabSz="412750"/>
          </a:lstStyle>
          <a:p>
            <a:r>
              <a:t>Texte du titre</a:t>
            </a:r>
          </a:p>
        </p:txBody>
      </p:sp>
      <p:sp>
        <p:nvSpPr>
          <p:cNvPr id="141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e e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Espace réservé pour une image  2"/>
          <p:cNvSpPr>
            <a:spLocks noGrp="1"/>
          </p:cNvSpPr>
          <p:nvPr>
            <p:ph type="pic" sz="half" idx="21"/>
          </p:nvPr>
        </p:nvSpPr>
        <p:spPr>
          <a:xfrm>
            <a:off x="7489373" y="669401"/>
            <a:ext cx="4071259" cy="5823859"/>
          </a:xfrm>
          <a:prstGeom prst="rect">
            <a:avLst/>
          </a:prstGeom>
          <a:ln w="15875">
            <a:solidFill>
              <a:srgbClr val="A6A6A6"/>
            </a:solidFill>
            <a:round/>
          </a:ln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422" name="Titre"/>
          <p:cNvSpPr txBox="1">
            <a:spLocks noGrp="1"/>
          </p:cNvSpPr>
          <p:nvPr>
            <p:ph type="title" hasCustomPrompt="1"/>
          </p:nvPr>
        </p:nvSpPr>
        <p:spPr>
          <a:xfrm>
            <a:off x="350158" y="673199"/>
            <a:ext cx="6659872" cy="485455"/>
          </a:xfrm>
          <a:prstGeom prst="rect">
            <a:avLst/>
          </a:prstGeom>
        </p:spPr>
        <p:txBody>
          <a:bodyPr/>
          <a:lstStyle>
            <a:lvl1pPr defTabSz="412750">
              <a:lnSpc>
                <a:spcPct val="80000"/>
              </a:lnSpc>
            </a:lvl1pPr>
          </a:lstStyle>
          <a:p>
            <a:r>
              <a:t>Titre</a:t>
            </a:r>
          </a:p>
        </p:txBody>
      </p:sp>
      <p:sp>
        <p:nvSpPr>
          <p:cNvPr id="1423" name="Texte niveau 1…"/>
          <p:cNvSpPr txBox="1">
            <a:spLocks noGrp="1"/>
          </p:cNvSpPr>
          <p:nvPr>
            <p:ph type="body" idx="1" hasCustomPrompt="1"/>
          </p:nvPr>
        </p:nvSpPr>
        <p:spPr>
          <a:xfrm>
            <a:off x="315911" y="1349829"/>
            <a:ext cx="6738033" cy="5114769"/>
          </a:xfrm>
          <a:prstGeom prst="rect">
            <a:avLst/>
          </a:prstGeom>
        </p:spPr>
        <p:txBody>
          <a:bodyPr/>
          <a:lstStyle>
            <a:lvl1pPr marL="252000" indent="-2520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1pPr>
            <a:lvl2pPr marL="5588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2pPr>
            <a:lvl3pPr marL="8382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3pPr>
            <a:lvl4pPr marL="11176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4pPr>
            <a:lvl5pPr marL="13970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5pPr>
          </a:lstStyle>
          <a:p>
            <a:r>
              <a:t>Texte niveau 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2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Cercle"/>
          <p:cNvSpPr/>
          <p:nvPr/>
        </p:nvSpPr>
        <p:spPr>
          <a:xfrm>
            <a:off x="8780921" y="-863012"/>
            <a:ext cx="4009081" cy="4009081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6" name="Cercle"/>
          <p:cNvSpPr/>
          <p:nvPr/>
        </p:nvSpPr>
        <p:spPr>
          <a:xfrm>
            <a:off x="4539469" y="257272"/>
            <a:ext cx="2977403" cy="2977402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7" name="Cercle"/>
          <p:cNvSpPr/>
          <p:nvPr/>
        </p:nvSpPr>
        <p:spPr>
          <a:xfrm>
            <a:off x="5180705" y="3673907"/>
            <a:ext cx="4174817" cy="4174817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8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793082" y="2894078"/>
            <a:ext cx="2913380" cy="8976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SzTx/>
              <a:buNone/>
              <a:defRPr sz="1200"/>
            </a:lvl1pPr>
            <a:lvl2pPr marL="0" indent="279392">
              <a:lnSpc>
                <a:spcPct val="100000"/>
              </a:lnSpc>
              <a:buSzTx/>
              <a:buNone/>
              <a:defRPr sz="1200"/>
            </a:lvl2pPr>
            <a:lvl3pPr marL="0" indent="558785">
              <a:lnSpc>
                <a:spcPct val="100000"/>
              </a:lnSpc>
              <a:buSzTx/>
              <a:buNone/>
              <a:defRPr sz="1200"/>
            </a:lvl3pPr>
            <a:lvl4pPr marL="0" indent="838178">
              <a:lnSpc>
                <a:spcPct val="100000"/>
              </a:lnSpc>
              <a:buSzTx/>
              <a:buNone/>
              <a:defRPr sz="1200"/>
            </a:lvl4pPr>
            <a:lvl5pPr marL="0" indent="1117571">
              <a:lnSpc>
                <a:spcPct val="100000"/>
              </a:lnSpc>
              <a:buSzTx/>
              <a:buNone/>
              <a:defRPr sz="1200"/>
            </a:lvl5pPr>
          </a:lstStyle>
          <a:p>
            <a:r>
              <a:t>Texte niveau 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99" name="Espace réservé du texte 3"/>
          <p:cNvSpPr>
            <a:spLocks noGrp="1"/>
          </p:cNvSpPr>
          <p:nvPr>
            <p:ph type="body" sz="quarter" idx="21" hasCustomPrompt="1"/>
          </p:nvPr>
        </p:nvSpPr>
        <p:spPr>
          <a:xfrm>
            <a:off x="3802879" y="2595922"/>
            <a:ext cx="2913577" cy="287772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269868" indent="-269868" defTabSz="350829">
              <a:lnSpc>
                <a:spcPct val="80000"/>
              </a:lnSpc>
              <a:buSzTx/>
              <a:buNone/>
              <a:defRPr sz="1190" b="1">
                <a:latin typeface="Epilogue Black"/>
                <a:ea typeface="Epilogue Black"/>
                <a:cs typeface="Epilogue Black"/>
                <a:sym typeface="Epilogue Black"/>
              </a:defRPr>
            </a:lvl1pPr>
          </a:lstStyle>
          <a:p>
            <a:r>
              <a:t>Texte du titre</a:t>
            </a:r>
          </a:p>
        </p:txBody>
      </p:sp>
      <p:sp>
        <p:nvSpPr>
          <p:cNvPr id="200" name="Texte niveau 1…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7928402" y="1912441"/>
            <a:ext cx="2913381" cy="8976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SzTx/>
              <a:buNone/>
              <a:defRPr sz="1200"/>
            </a:lvl1pPr>
          </a:lstStyle>
          <a:p>
            <a:r>
              <a:t>Texte niveau 1</a:t>
            </a:r>
          </a:p>
        </p:txBody>
      </p:sp>
      <p:sp>
        <p:nvSpPr>
          <p:cNvPr id="201" name="Espace réservé du texte 3"/>
          <p:cNvSpPr>
            <a:spLocks noGrp="1"/>
          </p:cNvSpPr>
          <p:nvPr>
            <p:ph type="body" sz="quarter" idx="23" hasCustomPrompt="1"/>
          </p:nvPr>
        </p:nvSpPr>
        <p:spPr>
          <a:xfrm>
            <a:off x="7938200" y="1614287"/>
            <a:ext cx="2913577" cy="287772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269868" indent="-269868" defTabSz="350829">
              <a:lnSpc>
                <a:spcPct val="80000"/>
              </a:lnSpc>
              <a:buSzTx/>
              <a:buNone/>
              <a:defRPr sz="1190" b="1">
                <a:latin typeface="Epilogue Black"/>
                <a:ea typeface="Epilogue Black"/>
                <a:cs typeface="Epilogue Black"/>
                <a:sym typeface="Epilogue Black"/>
              </a:defRPr>
            </a:lvl1pPr>
          </a:lstStyle>
          <a:p>
            <a:r>
              <a:t>Texte du titre</a:t>
            </a:r>
          </a:p>
        </p:txBody>
      </p:sp>
      <p:sp>
        <p:nvSpPr>
          <p:cNvPr id="202" name="Texte niveau 1…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8831006" y="5371874"/>
            <a:ext cx="2913381" cy="8976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SzTx/>
              <a:buNone/>
              <a:defRPr sz="1200"/>
            </a:lvl1pPr>
          </a:lstStyle>
          <a:p>
            <a:r>
              <a:t>Texte niveau 1</a:t>
            </a:r>
          </a:p>
        </p:txBody>
      </p:sp>
      <p:sp>
        <p:nvSpPr>
          <p:cNvPr id="203" name="Espace réservé du texte 3"/>
          <p:cNvSpPr>
            <a:spLocks noGrp="1"/>
          </p:cNvSpPr>
          <p:nvPr>
            <p:ph type="body" sz="quarter" idx="25" hasCustomPrompt="1"/>
          </p:nvPr>
        </p:nvSpPr>
        <p:spPr>
          <a:xfrm>
            <a:off x="8840805" y="5073718"/>
            <a:ext cx="2913577" cy="287772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269868" indent="-269868" defTabSz="350829">
              <a:lnSpc>
                <a:spcPct val="80000"/>
              </a:lnSpc>
              <a:buSzTx/>
              <a:buNone/>
              <a:defRPr sz="1190" b="1">
                <a:latin typeface="Epilogue Black"/>
                <a:ea typeface="Epilogue Black"/>
                <a:cs typeface="Epilogue Black"/>
                <a:sym typeface="Epilogue Black"/>
              </a:defRPr>
            </a:lvl1pPr>
          </a:lstStyle>
          <a:p>
            <a:r>
              <a:t>Texte du titre</a:t>
            </a:r>
          </a:p>
        </p:txBody>
      </p:sp>
      <p:sp>
        <p:nvSpPr>
          <p:cNvPr id="204" name="Kreis"/>
          <p:cNvSpPr/>
          <p:nvPr/>
        </p:nvSpPr>
        <p:spPr>
          <a:xfrm>
            <a:off x="5180705" y="1465187"/>
            <a:ext cx="1096625" cy="1096625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5" name="Kreis"/>
          <p:cNvSpPr/>
          <p:nvPr/>
        </p:nvSpPr>
        <p:spPr>
          <a:xfrm>
            <a:off x="10570464" y="766725"/>
            <a:ext cx="1365699" cy="1365699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6" name="Kreis"/>
          <p:cNvSpPr/>
          <p:nvPr/>
        </p:nvSpPr>
        <p:spPr>
          <a:xfrm>
            <a:off x="6039008" y="4528727"/>
            <a:ext cx="1523165" cy="1523165"/>
          </a:xfrm>
          <a:prstGeom prst="ellipse">
            <a:avLst/>
          </a:prstGeom>
          <a:solidFill>
            <a:srgbClr val="F9DA4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7" name="Espace réservé du texte 3"/>
          <p:cNvSpPr>
            <a:spLocks noGrp="1"/>
          </p:cNvSpPr>
          <p:nvPr>
            <p:ph type="body" sz="quarter" idx="26" hasCustomPrompt="1"/>
          </p:nvPr>
        </p:nvSpPr>
        <p:spPr>
          <a:xfrm>
            <a:off x="593109" y="4324310"/>
            <a:ext cx="3394961" cy="442943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269868" indent="-269868" defTabSz="350829">
              <a:lnSpc>
                <a:spcPct val="80000"/>
              </a:lnSpc>
              <a:buSzTx/>
              <a:buNone/>
              <a:defRPr sz="2210" b="1">
                <a:latin typeface="Epilogue ExtraBold"/>
                <a:ea typeface="Epilogue ExtraBold"/>
                <a:cs typeface="Epilogue ExtraBold"/>
                <a:sym typeface="Epilogue ExtraBold"/>
              </a:defRPr>
            </a:lvl1pPr>
          </a:lstStyle>
          <a:p>
            <a:r>
              <a:t>Texte du titre</a:t>
            </a:r>
          </a:p>
        </p:txBody>
      </p:sp>
      <p:sp>
        <p:nvSpPr>
          <p:cNvPr id="208" name="Texte niveau 1…"/>
          <p:cNvSpPr txBox="1">
            <a:spLocks noGrp="1"/>
          </p:cNvSpPr>
          <p:nvPr>
            <p:ph type="body" sz="quarter" idx="27" hasCustomPrompt="1"/>
          </p:nvPr>
        </p:nvSpPr>
        <p:spPr>
          <a:xfrm>
            <a:off x="593109" y="4912671"/>
            <a:ext cx="3394961" cy="13568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SzTx/>
              <a:buNone/>
              <a:defRPr sz="1200"/>
            </a:lvl1pPr>
          </a:lstStyle>
          <a:p>
            <a:r>
              <a:t>Texte niveau 1</a:t>
            </a:r>
          </a:p>
        </p:txBody>
      </p:sp>
      <p:sp>
        <p:nvSpPr>
          <p:cNvPr id="209" name="Espace réservé du texte 3"/>
          <p:cNvSpPr>
            <a:spLocks noGrp="1"/>
          </p:cNvSpPr>
          <p:nvPr>
            <p:ph type="body" sz="quarter" idx="28" hasCustomPrompt="1"/>
          </p:nvPr>
        </p:nvSpPr>
        <p:spPr>
          <a:xfrm>
            <a:off x="5055449" y="1083448"/>
            <a:ext cx="1805678" cy="1440524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228594" indent="-228594" algn="ctr" defTabSz="297172">
              <a:lnSpc>
                <a:spcPct val="80000"/>
              </a:lnSpc>
              <a:buSzTx/>
              <a:buNone/>
              <a:defRPr sz="7632" b="1">
                <a:ln w="19050" cap="flat">
                  <a:solidFill>
                    <a:srgbClr val="000000"/>
                  </a:solidFill>
                  <a:prstDash val="solid"/>
                  <a:round/>
                </a:ln>
                <a:noFill/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</a:lstStyle>
          <a:p>
            <a:r>
              <a:t>14</a:t>
            </a:r>
          </a:p>
        </p:txBody>
      </p:sp>
      <p:sp>
        <p:nvSpPr>
          <p:cNvPr id="210" name="Espace réservé du texte 3"/>
          <p:cNvSpPr>
            <a:spLocks noGrp="1"/>
          </p:cNvSpPr>
          <p:nvPr>
            <p:ph type="body" sz="quarter" idx="29" hasCustomPrompt="1"/>
          </p:nvPr>
        </p:nvSpPr>
        <p:spPr>
          <a:xfrm>
            <a:off x="9898619" y="633682"/>
            <a:ext cx="1805678" cy="1440524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228594" indent="-228594" algn="ctr" defTabSz="297172">
              <a:lnSpc>
                <a:spcPct val="80000"/>
              </a:lnSpc>
              <a:buSzTx/>
              <a:buNone/>
              <a:defRPr sz="7632" b="1">
                <a:ln w="19050" cap="flat">
                  <a:solidFill>
                    <a:srgbClr val="000000"/>
                  </a:solidFill>
                  <a:prstDash val="solid"/>
                  <a:round/>
                </a:ln>
                <a:noFill/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</a:lstStyle>
          <a:p>
            <a:r>
              <a:t>20</a:t>
            </a:r>
          </a:p>
        </p:txBody>
      </p:sp>
      <p:sp>
        <p:nvSpPr>
          <p:cNvPr id="211" name="Espace réservé du texte 3"/>
          <p:cNvSpPr>
            <a:spLocks noGrp="1"/>
          </p:cNvSpPr>
          <p:nvPr>
            <p:ph type="body" sz="quarter" idx="30" hasCustomPrompt="1"/>
          </p:nvPr>
        </p:nvSpPr>
        <p:spPr>
          <a:xfrm>
            <a:off x="5986221" y="5042127"/>
            <a:ext cx="2563784" cy="1440524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228594" indent="-228594" algn="ctr" defTabSz="297172">
              <a:lnSpc>
                <a:spcPct val="80000"/>
              </a:lnSpc>
              <a:buSzTx/>
              <a:buNone/>
              <a:defRPr sz="7632" b="1">
                <a:ln w="19050" cap="flat">
                  <a:solidFill>
                    <a:srgbClr val="000000"/>
                  </a:solidFill>
                  <a:prstDash val="solid"/>
                  <a:round/>
                </a:ln>
                <a:noFill/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</a:lstStyle>
          <a:p>
            <a:r>
              <a:t>360</a:t>
            </a:r>
          </a:p>
        </p:txBody>
      </p:sp>
      <p:sp>
        <p:nvSpPr>
          <p:cNvPr id="21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e e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1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sp>
        <p:nvSpPr>
          <p:cNvPr id="1432" name="Rectangle"/>
          <p:cNvSpPr/>
          <p:nvPr/>
        </p:nvSpPr>
        <p:spPr>
          <a:xfrm>
            <a:off x="-8501" y="-19572"/>
            <a:ext cx="2713035" cy="689714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33" name="Espace réservé pour une image  2"/>
          <p:cNvSpPr>
            <a:spLocks noGrp="1"/>
          </p:cNvSpPr>
          <p:nvPr>
            <p:ph type="pic" sz="half" idx="21"/>
          </p:nvPr>
        </p:nvSpPr>
        <p:spPr>
          <a:xfrm>
            <a:off x="881855" y="686027"/>
            <a:ext cx="3739357" cy="535543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434" name="Texte du titre"/>
          <p:cNvSpPr txBox="1">
            <a:spLocks noGrp="1"/>
          </p:cNvSpPr>
          <p:nvPr>
            <p:ph type="title" hasCustomPrompt="1"/>
          </p:nvPr>
        </p:nvSpPr>
        <p:spPr>
          <a:xfrm>
            <a:off x="4969266" y="647536"/>
            <a:ext cx="5941850" cy="485455"/>
          </a:xfrm>
          <a:prstGeom prst="rect">
            <a:avLst/>
          </a:prstGeom>
        </p:spPr>
        <p:txBody>
          <a:bodyPr anchor="ctr"/>
          <a:lstStyle>
            <a:lvl1pPr defTabSz="412750"/>
          </a:lstStyle>
          <a:p>
            <a:r>
              <a:t>Texte du titre</a:t>
            </a:r>
          </a:p>
        </p:txBody>
      </p:sp>
      <p:sp>
        <p:nvSpPr>
          <p:cNvPr id="1435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996543" y="1518557"/>
            <a:ext cx="6890657" cy="4539345"/>
          </a:xfrm>
          <a:prstGeom prst="rect">
            <a:avLst/>
          </a:prstGeom>
        </p:spPr>
        <p:txBody>
          <a:bodyPr/>
          <a:lstStyle>
            <a:lvl1pPr marL="252000" indent="-2520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1pPr>
            <a:lvl2pPr marL="5588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2pPr>
            <a:lvl3pPr marL="8382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3pPr>
            <a:lvl4pPr marL="11176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4pPr>
            <a:lvl5pPr marL="13970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5pPr>
          </a:lstStyle>
          <a:p>
            <a:r>
              <a:t>Texte niveau 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3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e e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sp>
        <p:nvSpPr>
          <p:cNvPr id="1444" name="Rectangle"/>
          <p:cNvSpPr/>
          <p:nvPr/>
        </p:nvSpPr>
        <p:spPr>
          <a:xfrm>
            <a:off x="-8501" y="-19572"/>
            <a:ext cx="2713035" cy="689714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45" name="Espace réservé pour une image  2"/>
          <p:cNvSpPr>
            <a:spLocks noGrp="1"/>
          </p:cNvSpPr>
          <p:nvPr>
            <p:ph type="pic" sz="half" idx="21"/>
          </p:nvPr>
        </p:nvSpPr>
        <p:spPr>
          <a:xfrm>
            <a:off x="881855" y="735012"/>
            <a:ext cx="3739357" cy="535543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446" name="Texte du titre"/>
          <p:cNvSpPr txBox="1">
            <a:spLocks noGrp="1"/>
          </p:cNvSpPr>
          <p:nvPr>
            <p:ph type="title" hasCustomPrompt="1"/>
          </p:nvPr>
        </p:nvSpPr>
        <p:spPr>
          <a:xfrm>
            <a:off x="4969266" y="753429"/>
            <a:ext cx="5941850" cy="485455"/>
          </a:xfrm>
          <a:prstGeom prst="rect">
            <a:avLst/>
          </a:prstGeom>
        </p:spPr>
        <p:txBody>
          <a:bodyPr anchor="ctr"/>
          <a:lstStyle>
            <a:lvl1pPr defTabSz="412750"/>
          </a:lstStyle>
          <a:p>
            <a:r>
              <a:t>Texte du titre</a:t>
            </a:r>
          </a:p>
        </p:txBody>
      </p:sp>
      <p:sp>
        <p:nvSpPr>
          <p:cNvPr id="1447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996543" y="1518557"/>
            <a:ext cx="6890657" cy="4588329"/>
          </a:xfrm>
          <a:prstGeom prst="rect">
            <a:avLst/>
          </a:prstGeom>
        </p:spPr>
        <p:txBody>
          <a:bodyPr/>
          <a:lstStyle>
            <a:lvl1pPr marL="252000" indent="-2520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1pPr>
            <a:lvl2pPr marL="5588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2pPr>
            <a:lvl3pPr marL="8382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3pPr>
            <a:lvl4pPr marL="11176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4pPr>
            <a:lvl5pPr marL="13970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5pPr>
          </a:lstStyle>
          <a:p>
            <a:r>
              <a:t>Texte niveau 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4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e e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5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sp>
        <p:nvSpPr>
          <p:cNvPr id="1456" name="Espace réservé pour une image  2"/>
          <p:cNvSpPr>
            <a:spLocks noGrp="1"/>
          </p:cNvSpPr>
          <p:nvPr>
            <p:ph type="pic" sz="half" idx="21"/>
          </p:nvPr>
        </p:nvSpPr>
        <p:spPr>
          <a:xfrm>
            <a:off x="867569" y="771525"/>
            <a:ext cx="3663983" cy="532923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457" name="Texte du titre"/>
          <p:cNvSpPr txBox="1">
            <a:spLocks noGrp="1"/>
          </p:cNvSpPr>
          <p:nvPr>
            <p:ph type="title" hasCustomPrompt="1"/>
          </p:nvPr>
        </p:nvSpPr>
        <p:spPr>
          <a:xfrm>
            <a:off x="4969266" y="1536331"/>
            <a:ext cx="5941850" cy="485455"/>
          </a:xfrm>
          <a:prstGeom prst="rect">
            <a:avLst/>
          </a:prstGeom>
        </p:spPr>
        <p:txBody>
          <a:bodyPr/>
          <a:lstStyle>
            <a:lvl1pPr defTabSz="412750"/>
          </a:lstStyle>
          <a:p>
            <a:r>
              <a:t>Texte du titre</a:t>
            </a:r>
          </a:p>
        </p:txBody>
      </p:sp>
      <p:sp>
        <p:nvSpPr>
          <p:cNvPr id="1458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996543" y="2986086"/>
            <a:ext cx="6890657" cy="3120799"/>
          </a:xfrm>
          <a:prstGeom prst="rect">
            <a:avLst/>
          </a:prstGeom>
        </p:spPr>
        <p:txBody>
          <a:bodyPr/>
          <a:lstStyle>
            <a:lvl1pPr marL="252000" indent="-504000" defTabSz="412750">
              <a:lnSpc>
                <a:spcPct val="100000"/>
              </a:lnSpc>
              <a:buSzTx/>
              <a:buNone/>
              <a:defRPr sz="1300"/>
            </a:lvl1pPr>
            <a:lvl2pPr marL="252000" indent="-531400" defTabSz="412750">
              <a:lnSpc>
                <a:spcPct val="100000"/>
              </a:lnSpc>
              <a:buSzTx/>
              <a:buNone/>
              <a:defRPr sz="1300"/>
            </a:lvl2pPr>
            <a:lvl3pPr marL="252000" indent="-531400" defTabSz="412750">
              <a:lnSpc>
                <a:spcPct val="100000"/>
              </a:lnSpc>
              <a:buSzTx/>
              <a:buNone/>
              <a:defRPr sz="1300"/>
            </a:lvl3pPr>
            <a:lvl4pPr marL="252000" indent="-531400" defTabSz="412750">
              <a:lnSpc>
                <a:spcPct val="100000"/>
              </a:lnSpc>
              <a:buSzTx/>
              <a:buNone/>
              <a:defRPr sz="1300"/>
            </a:lvl4pPr>
            <a:lvl5pPr marL="252000" indent="-531400" defTabSz="412750">
              <a:lnSpc>
                <a:spcPct val="100000"/>
              </a:lnSpc>
              <a:buSzTx/>
              <a:buNone/>
              <a:defRPr sz="1300"/>
            </a:lvl5pPr>
          </a:lstStyle>
          <a:p>
            <a:r>
              <a:t>Texte niveau 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59" name="Rectangle"/>
          <p:cNvSpPr/>
          <p:nvPr/>
        </p:nvSpPr>
        <p:spPr>
          <a:xfrm>
            <a:off x="748064" y="643247"/>
            <a:ext cx="3895752" cy="5571507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6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e e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7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sp>
        <p:nvSpPr>
          <p:cNvPr id="1468" name="Forme libre 7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7362"/>
                </a:moveTo>
                <a:lnTo>
                  <a:pt x="21600" y="21600"/>
                </a:lnTo>
                <a:lnTo>
                  <a:pt x="19375" y="21600"/>
                </a:lnTo>
                <a:lnTo>
                  <a:pt x="19560" y="21341"/>
                </a:lnTo>
                <a:cubicBezTo>
                  <a:pt x="20219" y="20375"/>
                  <a:pt x="20812" y="19270"/>
                  <a:pt x="21324" y="18053"/>
                </a:cubicBezTo>
                <a:close/>
                <a:moveTo>
                  <a:pt x="0" y="0"/>
                </a:moveTo>
                <a:lnTo>
                  <a:pt x="2790" y="0"/>
                </a:lnTo>
                <a:lnTo>
                  <a:pt x="2750" y="181"/>
                </a:lnTo>
                <a:cubicBezTo>
                  <a:pt x="2331" y="2214"/>
                  <a:pt x="2102" y="4411"/>
                  <a:pt x="2102" y="6703"/>
                </a:cubicBezTo>
                <a:cubicBezTo>
                  <a:pt x="2102" y="12596"/>
                  <a:pt x="3614" y="17862"/>
                  <a:pt x="5986" y="21341"/>
                </a:cubicBezTo>
                <a:lnTo>
                  <a:pt x="6171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10BF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69" name="Espace réservé pour une image  2"/>
          <p:cNvSpPr>
            <a:spLocks noGrp="1"/>
          </p:cNvSpPr>
          <p:nvPr>
            <p:ph type="pic" sz="half" idx="21"/>
          </p:nvPr>
        </p:nvSpPr>
        <p:spPr>
          <a:xfrm>
            <a:off x="867569" y="771525"/>
            <a:ext cx="3663983" cy="532923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470" name="Texte du titre"/>
          <p:cNvSpPr txBox="1">
            <a:spLocks noGrp="1"/>
          </p:cNvSpPr>
          <p:nvPr>
            <p:ph type="title" hasCustomPrompt="1"/>
          </p:nvPr>
        </p:nvSpPr>
        <p:spPr>
          <a:xfrm>
            <a:off x="4969266" y="1536331"/>
            <a:ext cx="5941850" cy="485455"/>
          </a:xfrm>
          <a:prstGeom prst="rect">
            <a:avLst/>
          </a:prstGeom>
        </p:spPr>
        <p:txBody>
          <a:bodyPr/>
          <a:lstStyle>
            <a:lvl1pPr defTabSz="412750"/>
          </a:lstStyle>
          <a:p>
            <a:r>
              <a:t>Texte du titre</a:t>
            </a:r>
          </a:p>
        </p:txBody>
      </p:sp>
      <p:sp>
        <p:nvSpPr>
          <p:cNvPr id="1471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996543" y="2986086"/>
            <a:ext cx="6890657" cy="3120799"/>
          </a:xfrm>
          <a:prstGeom prst="rect">
            <a:avLst/>
          </a:prstGeom>
        </p:spPr>
        <p:txBody>
          <a:bodyPr/>
          <a:lstStyle>
            <a:lvl1pPr marL="252000" indent="-504000" defTabSz="412750">
              <a:lnSpc>
                <a:spcPct val="100000"/>
              </a:lnSpc>
              <a:buSzTx/>
              <a:buNone/>
              <a:defRPr sz="1300"/>
            </a:lvl1pPr>
            <a:lvl2pPr marL="252000" indent="-531400" defTabSz="412750">
              <a:lnSpc>
                <a:spcPct val="100000"/>
              </a:lnSpc>
              <a:buSzTx/>
              <a:buNone/>
              <a:defRPr sz="1300"/>
            </a:lvl2pPr>
            <a:lvl3pPr marL="252000" indent="-531400" defTabSz="412750">
              <a:lnSpc>
                <a:spcPct val="100000"/>
              </a:lnSpc>
              <a:buSzTx/>
              <a:buNone/>
              <a:defRPr sz="1300"/>
            </a:lvl3pPr>
            <a:lvl4pPr marL="252000" indent="-531400" defTabSz="412750">
              <a:lnSpc>
                <a:spcPct val="100000"/>
              </a:lnSpc>
              <a:buSzTx/>
              <a:buNone/>
              <a:defRPr sz="1300"/>
            </a:lvl4pPr>
            <a:lvl5pPr marL="252000" indent="-531400" defTabSz="412750">
              <a:lnSpc>
                <a:spcPct val="100000"/>
              </a:lnSpc>
              <a:buSzTx/>
              <a:buNone/>
              <a:defRPr sz="1300"/>
            </a:lvl5pPr>
          </a:lstStyle>
          <a:p>
            <a:r>
              <a:t>Texte niveau 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7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e e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9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sp>
        <p:nvSpPr>
          <p:cNvPr id="1480" name="Rectangle aux angles arrondis"/>
          <p:cNvSpPr/>
          <p:nvPr/>
        </p:nvSpPr>
        <p:spPr>
          <a:xfrm>
            <a:off x="215719" y="41041"/>
            <a:ext cx="2253734" cy="670266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81" name="Espace réservé pour une image  2"/>
          <p:cNvSpPr>
            <a:spLocks noGrp="1"/>
          </p:cNvSpPr>
          <p:nvPr>
            <p:ph type="pic" sz="half" idx="21"/>
          </p:nvPr>
        </p:nvSpPr>
        <p:spPr>
          <a:xfrm>
            <a:off x="881855" y="735012"/>
            <a:ext cx="3739357" cy="535543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482" name="Texte du titre"/>
          <p:cNvSpPr txBox="1">
            <a:spLocks noGrp="1"/>
          </p:cNvSpPr>
          <p:nvPr>
            <p:ph type="title" hasCustomPrompt="1"/>
          </p:nvPr>
        </p:nvSpPr>
        <p:spPr>
          <a:xfrm>
            <a:off x="4969266" y="753429"/>
            <a:ext cx="5941850" cy="485455"/>
          </a:xfrm>
          <a:prstGeom prst="rect">
            <a:avLst/>
          </a:prstGeom>
        </p:spPr>
        <p:txBody>
          <a:bodyPr anchor="ctr"/>
          <a:lstStyle>
            <a:lvl1pPr defTabSz="412750"/>
          </a:lstStyle>
          <a:p>
            <a:r>
              <a:t>Texte du titre</a:t>
            </a:r>
          </a:p>
        </p:txBody>
      </p:sp>
      <p:sp>
        <p:nvSpPr>
          <p:cNvPr id="1483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996543" y="1518557"/>
            <a:ext cx="6890657" cy="4588329"/>
          </a:xfrm>
          <a:prstGeom prst="rect">
            <a:avLst/>
          </a:prstGeom>
        </p:spPr>
        <p:txBody>
          <a:bodyPr/>
          <a:lstStyle>
            <a:lvl1pPr marL="252000" indent="-2520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1pPr>
            <a:lvl2pPr marL="5588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2pPr>
            <a:lvl3pPr marL="8382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3pPr>
            <a:lvl4pPr marL="11176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4pPr>
            <a:lvl5pPr marL="13970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5pPr>
          </a:lstStyle>
          <a:p>
            <a:r>
              <a:t>Texte niveau 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8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e e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1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sp>
        <p:nvSpPr>
          <p:cNvPr id="1492" name="Rectangle aux angles arrondis"/>
          <p:cNvSpPr/>
          <p:nvPr/>
        </p:nvSpPr>
        <p:spPr>
          <a:xfrm>
            <a:off x="-1106897" y="0"/>
            <a:ext cx="2305968" cy="6858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93" name="Espace réservé pour une image  2"/>
          <p:cNvSpPr>
            <a:spLocks noGrp="1"/>
          </p:cNvSpPr>
          <p:nvPr>
            <p:ph type="pic" sz="half" idx="21"/>
          </p:nvPr>
        </p:nvSpPr>
        <p:spPr>
          <a:xfrm>
            <a:off x="881855" y="735012"/>
            <a:ext cx="3739357" cy="535543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494" name="Texte du titre"/>
          <p:cNvSpPr txBox="1">
            <a:spLocks noGrp="1"/>
          </p:cNvSpPr>
          <p:nvPr>
            <p:ph type="title" hasCustomPrompt="1"/>
          </p:nvPr>
        </p:nvSpPr>
        <p:spPr>
          <a:xfrm>
            <a:off x="4969266" y="753429"/>
            <a:ext cx="5941850" cy="485455"/>
          </a:xfrm>
          <a:prstGeom prst="rect">
            <a:avLst/>
          </a:prstGeom>
        </p:spPr>
        <p:txBody>
          <a:bodyPr anchor="ctr"/>
          <a:lstStyle>
            <a:lvl1pPr defTabSz="412750"/>
          </a:lstStyle>
          <a:p>
            <a:r>
              <a:t>Texte du titre</a:t>
            </a:r>
          </a:p>
        </p:txBody>
      </p:sp>
      <p:sp>
        <p:nvSpPr>
          <p:cNvPr id="1495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996543" y="1518557"/>
            <a:ext cx="6890657" cy="4588329"/>
          </a:xfrm>
          <a:prstGeom prst="rect">
            <a:avLst/>
          </a:prstGeom>
        </p:spPr>
        <p:txBody>
          <a:bodyPr/>
          <a:lstStyle>
            <a:lvl1pPr marL="252000" indent="-2520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1pPr>
            <a:lvl2pPr marL="5588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2pPr>
            <a:lvl3pPr marL="8382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3pPr>
            <a:lvl4pPr marL="11176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4pPr>
            <a:lvl5pPr marL="13970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5pPr>
          </a:lstStyle>
          <a:p>
            <a:r>
              <a:t>Texte niveau 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9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Ra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3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sp>
        <p:nvSpPr>
          <p:cNvPr id="1504" name="Rectangle 1"/>
          <p:cNvSpPr/>
          <p:nvPr/>
        </p:nvSpPr>
        <p:spPr>
          <a:xfrm>
            <a:off x="-1" y="3305890"/>
            <a:ext cx="7697790" cy="24622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05" name="Texte du titre"/>
          <p:cNvSpPr txBox="1">
            <a:spLocks noGrp="1"/>
          </p:cNvSpPr>
          <p:nvPr>
            <p:ph type="title" hasCustomPrompt="1"/>
          </p:nvPr>
        </p:nvSpPr>
        <p:spPr>
          <a:xfrm>
            <a:off x="8268596" y="1564906"/>
            <a:ext cx="3704331" cy="370615"/>
          </a:xfrm>
          <a:prstGeom prst="rect">
            <a:avLst/>
          </a:prstGeom>
        </p:spPr>
        <p:txBody>
          <a:bodyPr/>
          <a:lstStyle>
            <a:lvl1pPr defTabSz="412750">
              <a:defRPr sz="2100"/>
            </a:lvl1pPr>
          </a:lstStyle>
          <a:p>
            <a:r>
              <a:t>Texte du titre</a:t>
            </a:r>
          </a:p>
        </p:txBody>
      </p:sp>
      <p:sp>
        <p:nvSpPr>
          <p:cNvPr id="1506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258175" y="2928936"/>
            <a:ext cx="3714750" cy="3714751"/>
          </a:xfrm>
          <a:prstGeom prst="rect">
            <a:avLst/>
          </a:prstGeom>
        </p:spPr>
        <p:txBody>
          <a:bodyPr/>
          <a:lstStyle>
            <a:lvl1pPr marL="252000" indent="-504000" defTabSz="412750">
              <a:lnSpc>
                <a:spcPct val="100000"/>
              </a:lnSpc>
              <a:buSzTx/>
              <a:buNone/>
              <a:defRPr sz="1200"/>
            </a:lvl1pPr>
            <a:lvl2pPr marL="252000" indent="-531400" defTabSz="412750">
              <a:lnSpc>
                <a:spcPct val="100000"/>
              </a:lnSpc>
              <a:buSzTx/>
              <a:buNone/>
              <a:defRPr sz="1200"/>
            </a:lvl2pPr>
            <a:lvl3pPr marL="252000" indent="-531400" defTabSz="412750">
              <a:lnSpc>
                <a:spcPct val="100000"/>
              </a:lnSpc>
              <a:buSzTx/>
              <a:buNone/>
              <a:defRPr sz="1200"/>
            </a:lvl3pPr>
            <a:lvl4pPr marL="252000" indent="-531400" defTabSz="412750">
              <a:lnSpc>
                <a:spcPct val="100000"/>
              </a:lnSpc>
              <a:buSzTx/>
              <a:buNone/>
              <a:defRPr sz="1200"/>
            </a:lvl4pPr>
            <a:lvl5pPr marL="252000" indent="-531400" defTabSz="412750">
              <a:lnSpc>
                <a:spcPct val="100000"/>
              </a:lnSpc>
              <a:buSzTx/>
              <a:buNone/>
              <a:defRPr sz="1200"/>
            </a:lvl5pPr>
          </a:lstStyle>
          <a:p>
            <a:r>
              <a:t>Texte niveau 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0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Zone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4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sp>
        <p:nvSpPr>
          <p:cNvPr id="1515" name="Texte du titre"/>
          <p:cNvSpPr txBox="1">
            <a:spLocks noGrp="1"/>
          </p:cNvSpPr>
          <p:nvPr>
            <p:ph type="title" hasCustomPrompt="1"/>
          </p:nvPr>
        </p:nvSpPr>
        <p:spPr>
          <a:xfrm>
            <a:off x="835199" y="884057"/>
            <a:ext cx="3227679" cy="485455"/>
          </a:xfrm>
          <a:prstGeom prst="rect">
            <a:avLst/>
          </a:prstGeom>
        </p:spPr>
        <p:txBody>
          <a:bodyPr anchor="ctr"/>
          <a:lstStyle>
            <a:lvl1pPr defTabSz="412750"/>
          </a:lstStyle>
          <a:p>
            <a:r>
              <a:t>Texte du titre</a:t>
            </a:r>
          </a:p>
        </p:txBody>
      </p:sp>
      <p:sp>
        <p:nvSpPr>
          <p:cNvPr id="1516" name="Cercle"/>
          <p:cNvSpPr/>
          <p:nvPr/>
        </p:nvSpPr>
        <p:spPr>
          <a:xfrm>
            <a:off x="8780921" y="-863014"/>
            <a:ext cx="4009081" cy="4009082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17" name="Cercle"/>
          <p:cNvSpPr/>
          <p:nvPr/>
        </p:nvSpPr>
        <p:spPr>
          <a:xfrm>
            <a:off x="4576552" y="574773"/>
            <a:ext cx="2977403" cy="2977402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18" name="Cercle"/>
          <p:cNvSpPr/>
          <p:nvPr/>
        </p:nvSpPr>
        <p:spPr>
          <a:xfrm>
            <a:off x="503264" y="4074223"/>
            <a:ext cx="3636306" cy="3636306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19" name="Cercle"/>
          <p:cNvSpPr/>
          <p:nvPr/>
        </p:nvSpPr>
        <p:spPr>
          <a:xfrm>
            <a:off x="7341210" y="3852452"/>
            <a:ext cx="2213800" cy="2213802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20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418719" y="3198876"/>
            <a:ext cx="2913380" cy="897638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buSzTx/>
              <a:buNone/>
              <a:defRPr sz="1200"/>
            </a:lvl1pPr>
            <a:lvl2pPr marL="0" indent="279400" defTabSz="412750">
              <a:lnSpc>
                <a:spcPct val="100000"/>
              </a:lnSpc>
              <a:buSzTx/>
              <a:buNone/>
              <a:defRPr sz="1200"/>
            </a:lvl2pPr>
            <a:lvl3pPr marL="0" indent="558800" defTabSz="412750">
              <a:lnSpc>
                <a:spcPct val="100000"/>
              </a:lnSpc>
              <a:buSzTx/>
              <a:buNone/>
              <a:defRPr sz="1200"/>
            </a:lvl3pPr>
            <a:lvl4pPr marL="0" indent="838200" defTabSz="412750">
              <a:lnSpc>
                <a:spcPct val="100000"/>
              </a:lnSpc>
              <a:buSzTx/>
              <a:buNone/>
              <a:defRPr sz="1200"/>
            </a:lvl4pPr>
            <a:lvl5pPr marL="0" indent="1117600" defTabSz="412750">
              <a:lnSpc>
                <a:spcPct val="100000"/>
              </a:lnSpc>
              <a:buSzTx/>
              <a:buNone/>
              <a:defRPr sz="1200"/>
            </a:lvl5pPr>
          </a:lstStyle>
          <a:p>
            <a:r>
              <a:t>Texte niveau 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21" name="Espace réservé du texte 3"/>
          <p:cNvSpPr>
            <a:spLocks noGrp="1"/>
          </p:cNvSpPr>
          <p:nvPr>
            <p:ph type="body" sz="quarter" idx="21" hasCustomPrompt="1"/>
          </p:nvPr>
        </p:nvSpPr>
        <p:spPr>
          <a:xfrm>
            <a:off x="4428518" y="2900848"/>
            <a:ext cx="2913577" cy="287644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269875" indent="-269875" defTabSz="350837">
              <a:lnSpc>
                <a:spcPct val="80000"/>
              </a:lnSpc>
              <a:buSzTx/>
              <a:buNone/>
              <a:defRPr sz="1190" b="1">
                <a:latin typeface="Epilogue Black"/>
                <a:ea typeface="Epilogue Black"/>
                <a:cs typeface="Epilogue Black"/>
                <a:sym typeface="Epilogue Black"/>
              </a:defRPr>
            </a:lvl1pPr>
          </a:lstStyle>
          <a:p>
            <a:r>
              <a:t>Texte du titre</a:t>
            </a:r>
          </a:p>
        </p:txBody>
      </p:sp>
      <p:sp>
        <p:nvSpPr>
          <p:cNvPr id="1522" name="Texte niveau 1…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3239859" y="5059052"/>
            <a:ext cx="2913382" cy="897638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buSzTx/>
              <a:buNone/>
              <a:defRPr sz="1200"/>
            </a:lvl1pPr>
          </a:lstStyle>
          <a:p>
            <a:r>
              <a:t>Texte niveau 1</a:t>
            </a:r>
          </a:p>
        </p:txBody>
      </p:sp>
      <p:sp>
        <p:nvSpPr>
          <p:cNvPr id="1523" name="Espace réservé du texte 3"/>
          <p:cNvSpPr>
            <a:spLocks noGrp="1"/>
          </p:cNvSpPr>
          <p:nvPr>
            <p:ph type="body" sz="quarter" idx="23" hasCustomPrompt="1"/>
          </p:nvPr>
        </p:nvSpPr>
        <p:spPr>
          <a:xfrm>
            <a:off x="3249659" y="4761026"/>
            <a:ext cx="2913578" cy="287644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269875" indent="-269875" defTabSz="350837">
              <a:lnSpc>
                <a:spcPct val="80000"/>
              </a:lnSpc>
              <a:buSzTx/>
              <a:buNone/>
              <a:defRPr sz="1190" b="1">
                <a:latin typeface="Epilogue Black"/>
                <a:ea typeface="Epilogue Black"/>
                <a:cs typeface="Epilogue Black"/>
                <a:sym typeface="Epilogue Black"/>
              </a:defRPr>
            </a:lvl1pPr>
          </a:lstStyle>
          <a:p>
            <a:r>
              <a:t>Texte du titre</a:t>
            </a:r>
          </a:p>
        </p:txBody>
      </p:sp>
      <p:sp>
        <p:nvSpPr>
          <p:cNvPr id="1524" name="Texte niveau 1…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7928402" y="1912441"/>
            <a:ext cx="2913381" cy="897637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buSzTx/>
              <a:buNone/>
              <a:defRPr sz="1200"/>
            </a:lvl1pPr>
          </a:lstStyle>
          <a:p>
            <a:r>
              <a:t>Texte niveau 1</a:t>
            </a:r>
          </a:p>
        </p:txBody>
      </p:sp>
      <p:sp>
        <p:nvSpPr>
          <p:cNvPr id="1525" name="Espace réservé du texte 3"/>
          <p:cNvSpPr>
            <a:spLocks noGrp="1"/>
          </p:cNvSpPr>
          <p:nvPr>
            <p:ph type="body" sz="quarter" idx="25" hasCustomPrompt="1"/>
          </p:nvPr>
        </p:nvSpPr>
        <p:spPr>
          <a:xfrm>
            <a:off x="7938200" y="1614413"/>
            <a:ext cx="2913577" cy="287644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269875" indent="-269875" defTabSz="350837">
              <a:lnSpc>
                <a:spcPct val="80000"/>
              </a:lnSpc>
              <a:buSzTx/>
              <a:buNone/>
              <a:defRPr sz="1190" b="1">
                <a:latin typeface="Epilogue Black"/>
                <a:ea typeface="Epilogue Black"/>
                <a:cs typeface="Epilogue Black"/>
                <a:sym typeface="Epilogue Black"/>
              </a:defRPr>
            </a:lvl1pPr>
          </a:lstStyle>
          <a:p>
            <a:r>
              <a:t>Texte du titre</a:t>
            </a:r>
          </a:p>
        </p:txBody>
      </p:sp>
      <p:sp>
        <p:nvSpPr>
          <p:cNvPr id="1526" name="Texte niveau 1…"/>
          <p:cNvSpPr txBox="1">
            <a:spLocks noGrp="1"/>
          </p:cNvSpPr>
          <p:nvPr>
            <p:ph type="body" sz="quarter" idx="26" hasCustomPrompt="1"/>
          </p:nvPr>
        </p:nvSpPr>
        <p:spPr>
          <a:xfrm>
            <a:off x="9111743" y="4906652"/>
            <a:ext cx="2913381" cy="897638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buSzTx/>
              <a:buNone/>
              <a:defRPr sz="1200"/>
            </a:lvl1pPr>
          </a:lstStyle>
          <a:p>
            <a:r>
              <a:t>Texte niveau 1</a:t>
            </a:r>
          </a:p>
        </p:txBody>
      </p:sp>
      <p:sp>
        <p:nvSpPr>
          <p:cNvPr id="1527" name="Espace réservé du texte 3"/>
          <p:cNvSpPr>
            <a:spLocks noGrp="1"/>
          </p:cNvSpPr>
          <p:nvPr>
            <p:ph type="body" sz="quarter" idx="27" hasCustomPrompt="1"/>
          </p:nvPr>
        </p:nvSpPr>
        <p:spPr>
          <a:xfrm>
            <a:off x="9121541" y="4608626"/>
            <a:ext cx="2913577" cy="287644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269875" indent="-269875" defTabSz="350837">
              <a:lnSpc>
                <a:spcPct val="80000"/>
              </a:lnSpc>
              <a:buSzTx/>
              <a:buNone/>
              <a:defRPr sz="1190" b="1">
                <a:latin typeface="Epilogue Black"/>
                <a:ea typeface="Epilogue Black"/>
                <a:cs typeface="Epilogue Black"/>
                <a:sym typeface="Epilogue Black"/>
              </a:defRPr>
            </a:lvl1pPr>
          </a:lstStyle>
          <a:p>
            <a:r>
              <a:t>Texte du titre</a:t>
            </a:r>
          </a:p>
        </p:txBody>
      </p:sp>
      <p:sp>
        <p:nvSpPr>
          <p:cNvPr id="1528" name="Espace réservé pour une image  34"/>
          <p:cNvSpPr>
            <a:spLocks noGrp="1"/>
          </p:cNvSpPr>
          <p:nvPr>
            <p:ph type="pic" sz="quarter" idx="28"/>
          </p:nvPr>
        </p:nvSpPr>
        <p:spPr>
          <a:xfrm>
            <a:off x="1763826" y="5355999"/>
            <a:ext cx="1126332" cy="112633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529" name="Espace réservé pour une image  34"/>
          <p:cNvSpPr>
            <a:spLocks noGrp="1"/>
          </p:cNvSpPr>
          <p:nvPr>
            <p:ph type="pic" sz="quarter" idx="29"/>
          </p:nvPr>
        </p:nvSpPr>
        <p:spPr>
          <a:xfrm>
            <a:off x="5513954" y="1480684"/>
            <a:ext cx="1126332" cy="112633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530" name="Espace réservé pour une image  34"/>
          <p:cNvSpPr>
            <a:spLocks noGrp="1"/>
          </p:cNvSpPr>
          <p:nvPr>
            <p:ph type="pic" sz="quarter" idx="30"/>
          </p:nvPr>
        </p:nvSpPr>
        <p:spPr>
          <a:xfrm>
            <a:off x="10260125" y="577170"/>
            <a:ext cx="1126332" cy="112633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531" name="Espace réservé pour une image  34"/>
          <p:cNvSpPr>
            <a:spLocks noGrp="1"/>
          </p:cNvSpPr>
          <p:nvPr>
            <p:ph type="pic" sz="quarter" idx="31"/>
          </p:nvPr>
        </p:nvSpPr>
        <p:spPr>
          <a:xfrm>
            <a:off x="7887040" y="4408942"/>
            <a:ext cx="1126332" cy="112633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53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Zo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9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sp>
        <p:nvSpPr>
          <p:cNvPr id="1540" name="Cercle"/>
          <p:cNvSpPr/>
          <p:nvPr/>
        </p:nvSpPr>
        <p:spPr>
          <a:xfrm>
            <a:off x="8780921" y="-863014"/>
            <a:ext cx="4009081" cy="4009082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41" name="Cercle"/>
          <p:cNvSpPr/>
          <p:nvPr/>
        </p:nvSpPr>
        <p:spPr>
          <a:xfrm>
            <a:off x="4539469" y="257271"/>
            <a:ext cx="2977403" cy="2977403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42" name="Cercle"/>
          <p:cNvSpPr/>
          <p:nvPr/>
        </p:nvSpPr>
        <p:spPr>
          <a:xfrm>
            <a:off x="5180705" y="3673905"/>
            <a:ext cx="4174817" cy="4174818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43" name="Texte du titre"/>
          <p:cNvSpPr txBox="1">
            <a:spLocks noGrp="1"/>
          </p:cNvSpPr>
          <p:nvPr>
            <p:ph type="title" hasCustomPrompt="1"/>
          </p:nvPr>
        </p:nvSpPr>
        <p:spPr>
          <a:xfrm>
            <a:off x="835199" y="909721"/>
            <a:ext cx="3227679" cy="485455"/>
          </a:xfrm>
          <a:prstGeom prst="rect">
            <a:avLst/>
          </a:prstGeom>
        </p:spPr>
        <p:txBody>
          <a:bodyPr/>
          <a:lstStyle>
            <a:lvl1pPr defTabSz="412750"/>
          </a:lstStyle>
          <a:p>
            <a:r>
              <a:t>Texte du titre</a:t>
            </a:r>
          </a:p>
        </p:txBody>
      </p:sp>
      <p:sp>
        <p:nvSpPr>
          <p:cNvPr id="1544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793080" y="2894077"/>
            <a:ext cx="2913381" cy="897638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buSzTx/>
              <a:buNone/>
              <a:defRPr sz="1200"/>
            </a:lvl1pPr>
            <a:lvl2pPr marL="0" indent="279400" defTabSz="412750">
              <a:lnSpc>
                <a:spcPct val="100000"/>
              </a:lnSpc>
              <a:buSzTx/>
              <a:buNone/>
              <a:defRPr sz="1200"/>
            </a:lvl2pPr>
            <a:lvl3pPr marL="0" indent="558800" defTabSz="412750">
              <a:lnSpc>
                <a:spcPct val="100000"/>
              </a:lnSpc>
              <a:buSzTx/>
              <a:buNone/>
              <a:defRPr sz="1200"/>
            </a:lvl3pPr>
            <a:lvl4pPr marL="0" indent="838200" defTabSz="412750">
              <a:lnSpc>
                <a:spcPct val="100000"/>
              </a:lnSpc>
              <a:buSzTx/>
              <a:buNone/>
              <a:defRPr sz="1200"/>
            </a:lvl4pPr>
            <a:lvl5pPr marL="0" indent="1117600" defTabSz="412750">
              <a:lnSpc>
                <a:spcPct val="100000"/>
              </a:lnSpc>
              <a:buSzTx/>
              <a:buNone/>
              <a:defRPr sz="1200"/>
            </a:lvl5pPr>
          </a:lstStyle>
          <a:p>
            <a:r>
              <a:t>Texte niveau 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45" name="Espace réservé du texte 3"/>
          <p:cNvSpPr>
            <a:spLocks noGrp="1"/>
          </p:cNvSpPr>
          <p:nvPr>
            <p:ph type="body" sz="quarter" idx="21" hasCustomPrompt="1"/>
          </p:nvPr>
        </p:nvSpPr>
        <p:spPr>
          <a:xfrm>
            <a:off x="3802881" y="2596051"/>
            <a:ext cx="2913577" cy="287644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269875" indent="-269875" defTabSz="350837">
              <a:lnSpc>
                <a:spcPct val="80000"/>
              </a:lnSpc>
              <a:buSzTx/>
              <a:buNone/>
              <a:defRPr sz="1190" b="1">
                <a:latin typeface="Epilogue Black"/>
                <a:ea typeface="Epilogue Black"/>
                <a:cs typeface="Epilogue Black"/>
                <a:sym typeface="Epilogue Black"/>
              </a:defRPr>
            </a:lvl1pPr>
          </a:lstStyle>
          <a:p>
            <a:r>
              <a:t>Texte du titre</a:t>
            </a:r>
          </a:p>
        </p:txBody>
      </p:sp>
      <p:sp>
        <p:nvSpPr>
          <p:cNvPr id="1546" name="Texte niveau 1…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7928402" y="1912441"/>
            <a:ext cx="2913381" cy="897637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buSzTx/>
              <a:buNone/>
              <a:defRPr sz="1200"/>
            </a:lvl1pPr>
          </a:lstStyle>
          <a:p>
            <a:r>
              <a:t>Texte niveau 1</a:t>
            </a:r>
          </a:p>
        </p:txBody>
      </p:sp>
      <p:sp>
        <p:nvSpPr>
          <p:cNvPr id="1547" name="Espace réservé du texte 3"/>
          <p:cNvSpPr>
            <a:spLocks noGrp="1"/>
          </p:cNvSpPr>
          <p:nvPr>
            <p:ph type="body" sz="quarter" idx="23" hasCustomPrompt="1"/>
          </p:nvPr>
        </p:nvSpPr>
        <p:spPr>
          <a:xfrm>
            <a:off x="7938200" y="1614413"/>
            <a:ext cx="2913577" cy="287644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269875" indent="-269875" defTabSz="350837">
              <a:lnSpc>
                <a:spcPct val="80000"/>
              </a:lnSpc>
              <a:buSzTx/>
              <a:buNone/>
              <a:defRPr sz="1190" b="1">
                <a:latin typeface="Epilogue Black"/>
                <a:ea typeface="Epilogue Black"/>
                <a:cs typeface="Epilogue Black"/>
                <a:sym typeface="Epilogue Black"/>
              </a:defRPr>
            </a:lvl1pPr>
          </a:lstStyle>
          <a:p>
            <a:r>
              <a:t>Texte du titre</a:t>
            </a:r>
          </a:p>
        </p:txBody>
      </p:sp>
      <p:sp>
        <p:nvSpPr>
          <p:cNvPr id="1548" name="Texte niveau 1…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8831005" y="5371872"/>
            <a:ext cx="2913382" cy="897638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buSzTx/>
              <a:buNone/>
              <a:defRPr sz="1200"/>
            </a:lvl1pPr>
          </a:lstStyle>
          <a:p>
            <a:r>
              <a:t>Texte niveau 1</a:t>
            </a:r>
          </a:p>
        </p:txBody>
      </p:sp>
      <p:sp>
        <p:nvSpPr>
          <p:cNvPr id="1549" name="Espace réservé du texte 3"/>
          <p:cNvSpPr>
            <a:spLocks noGrp="1"/>
          </p:cNvSpPr>
          <p:nvPr>
            <p:ph type="body" sz="quarter" idx="25" hasCustomPrompt="1"/>
          </p:nvPr>
        </p:nvSpPr>
        <p:spPr>
          <a:xfrm>
            <a:off x="8840806" y="5073846"/>
            <a:ext cx="2913577" cy="287644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269875" indent="-269875" defTabSz="350837">
              <a:lnSpc>
                <a:spcPct val="80000"/>
              </a:lnSpc>
              <a:buSzTx/>
              <a:buNone/>
              <a:defRPr sz="1190" b="1">
                <a:latin typeface="Epilogue Black"/>
                <a:ea typeface="Epilogue Black"/>
                <a:cs typeface="Epilogue Black"/>
                <a:sym typeface="Epilogue Black"/>
              </a:defRPr>
            </a:lvl1pPr>
          </a:lstStyle>
          <a:p>
            <a:r>
              <a:t>Texte du titre</a:t>
            </a:r>
          </a:p>
        </p:txBody>
      </p:sp>
      <p:sp>
        <p:nvSpPr>
          <p:cNvPr id="1550" name="Espace réservé pour une image  34"/>
          <p:cNvSpPr>
            <a:spLocks noGrp="1"/>
          </p:cNvSpPr>
          <p:nvPr>
            <p:ph type="pic" sz="quarter" idx="26"/>
          </p:nvPr>
        </p:nvSpPr>
        <p:spPr>
          <a:xfrm>
            <a:off x="5415984" y="1203097"/>
            <a:ext cx="1126332" cy="112633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551" name="Espace réservé pour une image  34"/>
          <p:cNvSpPr>
            <a:spLocks noGrp="1"/>
          </p:cNvSpPr>
          <p:nvPr>
            <p:ph type="pic" sz="quarter" idx="27"/>
          </p:nvPr>
        </p:nvSpPr>
        <p:spPr>
          <a:xfrm>
            <a:off x="10260125" y="577170"/>
            <a:ext cx="1126332" cy="112633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552" name="Espace réservé pour une image  34"/>
          <p:cNvSpPr>
            <a:spLocks noGrp="1"/>
          </p:cNvSpPr>
          <p:nvPr>
            <p:ph type="pic" sz="quarter" idx="28"/>
          </p:nvPr>
        </p:nvSpPr>
        <p:spPr>
          <a:xfrm>
            <a:off x="6711383" y="5176384"/>
            <a:ext cx="1126332" cy="112633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55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se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0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sp>
        <p:nvSpPr>
          <p:cNvPr id="1561" name="Image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56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Espace réservé pour une image  9"/>
          <p:cNvSpPr>
            <a:spLocks noGrp="1"/>
          </p:cNvSpPr>
          <p:nvPr>
            <p:ph type="pic" sz="quarter" idx="21"/>
          </p:nvPr>
        </p:nvSpPr>
        <p:spPr>
          <a:xfrm>
            <a:off x="1565618" y="3169926"/>
            <a:ext cx="3268525" cy="333082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20" name="Espace réservé pour une image  9"/>
          <p:cNvSpPr>
            <a:spLocks noGrp="1"/>
          </p:cNvSpPr>
          <p:nvPr>
            <p:ph type="pic" sz="quarter" idx="22"/>
          </p:nvPr>
        </p:nvSpPr>
        <p:spPr>
          <a:xfrm>
            <a:off x="4830014" y="606510"/>
            <a:ext cx="3748717" cy="382016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21" name="Espace réservé pour une image  9"/>
          <p:cNvSpPr>
            <a:spLocks noGrp="1"/>
          </p:cNvSpPr>
          <p:nvPr>
            <p:ph type="pic" sz="quarter" idx="23"/>
          </p:nvPr>
        </p:nvSpPr>
        <p:spPr>
          <a:xfrm>
            <a:off x="7049558" y="4756822"/>
            <a:ext cx="3268525" cy="333082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22" name="Espace réservé pour une image  9"/>
          <p:cNvSpPr>
            <a:spLocks noGrp="1"/>
          </p:cNvSpPr>
          <p:nvPr>
            <p:ph type="pic" sz="quarter" idx="24"/>
          </p:nvPr>
        </p:nvSpPr>
        <p:spPr>
          <a:xfrm>
            <a:off x="9180651" y="1504516"/>
            <a:ext cx="3268525" cy="333082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23" name="Texte du titr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22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9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sp>
        <p:nvSpPr>
          <p:cNvPr id="157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cr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7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sp>
        <p:nvSpPr>
          <p:cNvPr id="1578" name="Espace réservé pour une image  6"/>
          <p:cNvSpPr>
            <a:spLocks noGrp="1"/>
          </p:cNvSpPr>
          <p:nvPr>
            <p:ph type="pic" sz="half" idx="21"/>
          </p:nvPr>
        </p:nvSpPr>
        <p:spPr>
          <a:xfrm>
            <a:off x="2780389" y="1726600"/>
            <a:ext cx="6634869" cy="359135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579" name="Rectangle"/>
          <p:cNvSpPr/>
          <p:nvPr/>
        </p:nvSpPr>
        <p:spPr>
          <a:xfrm>
            <a:off x="2765637" y="1714387"/>
            <a:ext cx="6660725" cy="3615257"/>
          </a:xfrm>
          <a:prstGeom prst="roundRect">
            <a:avLst>
              <a:gd name="adj" fmla="val 0"/>
            </a:avLst>
          </a:prstGeom>
          <a:ln w="381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80" name="Rectangle aux angles arrondis"/>
          <p:cNvSpPr/>
          <p:nvPr/>
        </p:nvSpPr>
        <p:spPr>
          <a:xfrm>
            <a:off x="4966179" y="6239693"/>
            <a:ext cx="2259642" cy="200357"/>
          </a:xfrm>
          <a:prstGeom prst="roundRect">
            <a:avLst>
              <a:gd name="adj" fmla="val 33036"/>
            </a:avLst>
          </a:prstGeom>
          <a:ln w="381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81" name="Rectangle aux angles arrondis"/>
          <p:cNvSpPr/>
          <p:nvPr/>
        </p:nvSpPr>
        <p:spPr>
          <a:xfrm>
            <a:off x="2507538" y="1500601"/>
            <a:ext cx="7176924" cy="4042829"/>
          </a:xfrm>
          <a:prstGeom prst="roundRect">
            <a:avLst>
              <a:gd name="adj" fmla="val 2176"/>
            </a:avLst>
          </a:prstGeom>
          <a:ln w="381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82" name="Rectangle"/>
          <p:cNvSpPr/>
          <p:nvPr/>
        </p:nvSpPr>
        <p:spPr>
          <a:xfrm>
            <a:off x="5917508" y="5543863"/>
            <a:ext cx="356983" cy="69528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8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0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sp>
        <p:nvSpPr>
          <p:cNvPr id="1591" name="Rectangle"/>
          <p:cNvSpPr/>
          <p:nvPr/>
        </p:nvSpPr>
        <p:spPr>
          <a:xfrm>
            <a:off x="4772235" y="1063309"/>
            <a:ext cx="2647531" cy="466608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92" name="Rectangle aux angles arrondis"/>
          <p:cNvSpPr/>
          <p:nvPr/>
        </p:nvSpPr>
        <p:spPr>
          <a:xfrm>
            <a:off x="4620062" y="582069"/>
            <a:ext cx="2951876" cy="5693862"/>
          </a:xfrm>
          <a:prstGeom prst="roundRect">
            <a:avLst>
              <a:gd name="adj" fmla="val 7768"/>
            </a:avLst>
          </a:prstGeom>
          <a:ln w="381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93" name="Rectangle aux angles arrondis"/>
          <p:cNvSpPr/>
          <p:nvPr/>
        </p:nvSpPr>
        <p:spPr>
          <a:xfrm>
            <a:off x="4567778" y="531623"/>
            <a:ext cx="3056445" cy="5794754"/>
          </a:xfrm>
          <a:prstGeom prst="roundRect">
            <a:avLst>
              <a:gd name="adj" fmla="val 8866"/>
            </a:avLst>
          </a:prstGeom>
          <a:ln w="381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94" name="Cercle"/>
          <p:cNvSpPr/>
          <p:nvPr/>
        </p:nvSpPr>
        <p:spPr>
          <a:xfrm>
            <a:off x="5913939" y="5829079"/>
            <a:ext cx="364125" cy="364125"/>
          </a:xfrm>
          <a:prstGeom prst="ellips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95" name="Espace réservé pour une image  6"/>
          <p:cNvSpPr>
            <a:spLocks noGrp="1"/>
          </p:cNvSpPr>
          <p:nvPr>
            <p:ph type="pic" sz="quarter" idx="21"/>
          </p:nvPr>
        </p:nvSpPr>
        <p:spPr>
          <a:xfrm>
            <a:off x="4783813" y="1074138"/>
            <a:ext cx="2626637" cy="464403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59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c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3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sp>
        <p:nvSpPr>
          <p:cNvPr id="1604" name="Rectangle"/>
          <p:cNvSpPr/>
          <p:nvPr/>
        </p:nvSpPr>
        <p:spPr>
          <a:xfrm>
            <a:off x="4772235" y="826051"/>
            <a:ext cx="2647531" cy="4182641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05" name="Rectangle aux angles arrondis"/>
          <p:cNvSpPr/>
          <p:nvPr/>
        </p:nvSpPr>
        <p:spPr>
          <a:xfrm>
            <a:off x="4567778" y="612860"/>
            <a:ext cx="3056445" cy="4609023"/>
          </a:xfrm>
          <a:prstGeom prst="roundRect">
            <a:avLst>
              <a:gd name="adj" fmla="val 2571"/>
            </a:avLst>
          </a:prstGeom>
          <a:ln w="381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06" name="Rectangle"/>
          <p:cNvSpPr/>
          <p:nvPr/>
        </p:nvSpPr>
        <p:spPr>
          <a:xfrm>
            <a:off x="4698426" y="760983"/>
            <a:ext cx="2795148" cy="4312775"/>
          </a:xfrm>
          <a:prstGeom prst="roundRect">
            <a:avLst>
              <a:gd name="adj" fmla="val 0"/>
            </a:avLst>
          </a:prstGeom>
          <a:ln w="381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07" name="Rectangle"/>
          <p:cNvSpPr/>
          <p:nvPr/>
        </p:nvSpPr>
        <p:spPr>
          <a:xfrm>
            <a:off x="5357379" y="5223274"/>
            <a:ext cx="1477243" cy="932465"/>
          </a:xfrm>
          <a:prstGeom prst="roundRect">
            <a:avLst>
              <a:gd name="adj" fmla="val 0"/>
            </a:avLst>
          </a:prstGeom>
          <a:ln w="381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08" name="Rectangle"/>
          <p:cNvSpPr/>
          <p:nvPr/>
        </p:nvSpPr>
        <p:spPr>
          <a:xfrm>
            <a:off x="4471518" y="6156792"/>
            <a:ext cx="3248963" cy="88349"/>
          </a:xfrm>
          <a:prstGeom prst="roundRect">
            <a:avLst>
              <a:gd name="adj" fmla="val 0"/>
            </a:avLst>
          </a:prstGeom>
          <a:ln w="381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09" name="Espace réservé pour une image  6"/>
          <p:cNvSpPr>
            <a:spLocks noGrp="1"/>
          </p:cNvSpPr>
          <p:nvPr>
            <p:ph type="pic" sz="quarter" idx="21"/>
          </p:nvPr>
        </p:nvSpPr>
        <p:spPr>
          <a:xfrm>
            <a:off x="4785131" y="837054"/>
            <a:ext cx="2624604" cy="415949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61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agaz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sp>
        <p:nvSpPr>
          <p:cNvPr id="1618" name="Rectangle"/>
          <p:cNvSpPr/>
          <p:nvPr/>
        </p:nvSpPr>
        <p:spPr>
          <a:xfrm>
            <a:off x="6095941" y="1523632"/>
            <a:ext cx="3407659" cy="4891956"/>
          </a:xfrm>
          <a:prstGeom prst="roundRect">
            <a:avLst>
              <a:gd name="adj" fmla="val 0"/>
            </a:avLst>
          </a:prstGeom>
          <a:ln w="381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19" name="Rectangle"/>
          <p:cNvSpPr/>
          <p:nvPr/>
        </p:nvSpPr>
        <p:spPr>
          <a:xfrm>
            <a:off x="2688400" y="1523632"/>
            <a:ext cx="3407658" cy="4891956"/>
          </a:xfrm>
          <a:prstGeom prst="roundRect">
            <a:avLst>
              <a:gd name="adj" fmla="val 0"/>
            </a:avLst>
          </a:prstGeom>
          <a:ln w="381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20" name="Rectangle"/>
          <p:cNvSpPr/>
          <p:nvPr/>
        </p:nvSpPr>
        <p:spPr>
          <a:xfrm>
            <a:off x="2788597" y="1423436"/>
            <a:ext cx="3325958" cy="489195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21" name="Rectangle"/>
          <p:cNvSpPr/>
          <p:nvPr/>
        </p:nvSpPr>
        <p:spPr>
          <a:xfrm>
            <a:off x="6097037" y="1423436"/>
            <a:ext cx="3325958" cy="489195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22" name="Ligne"/>
          <p:cNvSpPr/>
          <p:nvPr/>
        </p:nvSpPr>
        <p:spPr>
          <a:xfrm>
            <a:off x="3092974" y="3476534"/>
            <a:ext cx="2679103" cy="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23" name="Ligne"/>
          <p:cNvSpPr/>
          <p:nvPr/>
        </p:nvSpPr>
        <p:spPr>
          <a:xfrm>
            <a:off x="3092973" y="3903121"/>
            <a:ext cx="1315799" cy="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24" name="Ligne"/>
          <p:cNvSpPr/>
          <p:nvPr/>
        </p:nvSpPr>
        <p:spPr>
          <a:xfrm>
            <a:off x="3092974" y="3049948"/>
            <a:ext cx="2679103" cy="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25" name="Ligne"/>
          <p:cNvSpPr/>
          <p:nvPr/>
        </p:nvSpPr>
        <p:spPr>
          <a:xfrm>
            <a:off x="3092974" y="2623362"/>
            <a:ext cx="2679103" cy="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26" name="Ligne"/>
          <p:cNvSpPr/>
          <p:nvPr/>
        </p:nvSpPr>
        <p:spPr>
          <a:xfrm>
            <a:off x="3092974" y="2196775"/>
            <a:ext cx="2679103" cy="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27" name="Triangle"/>
          <p:cNvSpPr/>
          <p:nvPr/>
        </p:nvSpPr>
        <p:spPr>
          <a:xfrm>
            <a:off x="2768213" y="5699380"/>
            <a:ext cx="635002" cy="635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7F5E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28" name="Triangle"/>
          <p:cNvSpPr/>
          <p:nvPr/>
        </p:nvSpPr>
        <p:spPr>
          <a:xfrm rot="10800000">
            <a:off x="2804090" y="5721786"/>
            <a:ext cx="576720" cy="576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29" name="Rectangle"/>
          <p:cNvSpPr/>
          <p:nvPr/>
        </p:nvSpPr>
        <p:spPr>
          <a:xfrm>
            <a:off x="6097037" y="1423436"/>
            <a:ext cx="3325958" cy="489195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30" name="Espace réservé pour une image  6"/>
          <p:cNvSpPr>
            <a:spLocks noGrp="1"/>
          </p:cNvSpPr>
          <p:nvPr>
            <p:ph type="pic" sz="quarter" idx="21"/>
          </p:nvPr>
        </p:nvSpPr>
        <p:spPr>
          <a:xfrm>
            <a:off x="6110847" y="1437245"/>
            <a:ext cx="3300783" cy="487062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63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rrous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sp>
        <p:nvSpPr>
          <p:cNvPr id="1639" name="Rectangle"/>
          <p:cNvSpPr/>
          <p:nvPr/>
        </p:nvSpPr>
        <p:spPr>
          <a:xfrm>
            <a:off x="1043286" y="1296114"/>
            <a:ext cx="2647531" cy="4666081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40" name="Carré"/>
          <p:cNvSpPr/>
          <p:nvPr/>
        </p:nvSpPr>
        <p:spPr>
          <a:xfrm>
            <a:off x="1132125" y="2394228"/>
            <a:ext cx="2469853" cy="2469853"/>
          </a:xfrm>
          <a:prstGeom prst="rect">
            <a:avLst/>
          </a:prstGeom>
          <a:solidFill>
            <a:srgbClr val="E7E6E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41" name="Carré"/>
          <p:cNvSpPr/>
          <p:nvPr/>
        </p:nvSpPr>
        <p:spPr>
          <a:xfrm>
            <a:off x="3718130" y="2394228"/>
            <a:ext cx="2469852" cy="2469853"/>
          </a:xfrm>
          <a:prstGeom prst="rect">
            <a:avLst/>
          </a:prstGeom>
          <a:solidFill>
            <a:srgbClr val="E7E6E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42" name="Carré"/>
          <p:cNvSpPr/>
          <p:nvPr/>
        </p:nvSpPr>
        <p:spPr>
          <a:xfrm>
            <a:off x="6302807" y="2394228"/>
            <a:ext cx="2469853" cy="2469853"/>
          </a:xfrm>
          <a:prstGeom prst="rect">
            <a:avLst/>
          </a:prstGeom>
          <a:solidFill>
            <a:srgbClr val="E7E6E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43" name="Carré"/>
          <p:cNvSpPr/>
          <p:nvPr/>
        </p:nvSpPr>
        <p:spPr>
          <a:xfrm>
            <a:off x="8887487" y="2394228"/>
            <a:ext cx="2469853" cy="2469853"/>
          </a:xfrm>
          <a:prstGeom prst="rect">
            <a:avLst/>
          </a:prstGeom>
          <a:solidFill>
            <a:srgbClr val="E7E6E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44" name="Ligne"/>
          <p:cNvSpPr/>
          <p:nvPr/>
        </p:nvSpPr>
        <p:spPr>
          <a:xfrm>
            <a:off x="1036936" y="1749044"/>
            <a:ext cx="2660231" cy="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45" name="Cercle"/>
          <p:cNvSpPr/>
          <p:nvPr/>
        </p:nvSpPr>
        <p:spPr>
          <a:xfrm>
            <a:off x="1237913" y="1830563"/>
            <a:ext cx="370205" cy="370205"/>
          </a:xfrm>
          <a:prstGeom prst="ellipse">
            <a:avLst/>
          </a:prstGeom>
          <a:solidFill>
            <a:srgbClr val="1535F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46" name="Ligne"/>
          <p:cNvSpPr/>
          <p:nvPr/>
        </p:nvSpPr>
        <p:spPr>
          <a:xfrm>
            <a:off x="1722945" y="1956517"/>
            <a:ext cx="968127" cy="2"/>
          </a:xfrm>
          <a:prstGeom prst="line">
            <a:avLst/>
          </a:prstGeom>
          <a:ln w="889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47" name="Ligne"/>
          <p:cNvSpPr/>
          <p:nvPr/>
        </p:nvSpPr>
        <p:spPr>
          <a:xfrm>
            <a:off x="1722945" y="2074811"/>
            <a:ext cx="609240" cy="2"/>
          </a:xfrm>
          <a:prstGeom prst="line">
            <a:avLst/>
          </a:prstGeom>
          <a:ln w="889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48" name="Cercle"/>
          <p:cNvSpPr/>
          <p:nvPr/>
        </p:nvSpPr>
        <p:spPr>
          <a:xfrm>
            <a:off x="2047195" y="5057542"/>
            <a:ext cx="109101" cy="10910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49" name="Cercle"/>
          <p:cNvSpPr/>
          <p:nvPr/>
        </p:nvSpPr>
        <p:spPr>
          <a:xfrm>
            <a:off x="2224065" y="5057542"/>
            <a:ext cx="109103" cy="109103"/>
          </a:xfrm>
          <a:prstGeom prst="ellipse">
            <a:avLst/>
          </a:prstGeom>
          <a:solidFill>
            <a:srgbClr val="D5D5D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50" name="Cercle"/>
          <p:cNvSpPr/>
          <p:nvPr/>
        </p:nvSpPr>
        <p:spPr>
          <a:xfrm>
            <a:off x="2400936" y="5057542"/>
            <a:ext cx="109101" cy="109103"/>
          </a:xfrm>
          <a:prstGeom prst="ellipse">
            <a:avLst/>
          </a:prstGeom>
          <a:solidFill>
            <a:srgbClr val="D5D5D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51" name="Cercle"/>
          <p:cNvSpPr/>
          <p:nvPr/>
        </p:nvSpPr>
        <p:spPr>
          <a:xfrm>
            <a:off x="2577806" y="5057542"/>
            <a:ext cx="109103" cy="109103"/>
          </a:xfrm>
          <a:prstGeom prst="ellipse">
            <a:avLst/>
          </a:prstGeom>
          <a:solidFill>
            <a:srgbClr val="D5D5D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52" name="Espace réservé pour une image  6"/>
          <p:cNvSpPr>
            <a:spLocks noGrp="1"/>
          </p:cNvSpPr>
          <p:nvPr>
            <p:ph type="pic" sz="quarter" idx="21"/>
          </p:nvPr>
        </p:nvSpPr>
        <p:spPr>
          <a:xfrm>
            <a:off x="1133503" y="2397917"/>
            <a:ext cx="2468115" cy="246333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653" name="Espace réservé pour une image  6"/>
          <p:cNvSpPr>
            <a:spLocks noGrp="1"/>
          </p:cNvSpPr>
          <p:nvPr>
            <p:ph type="pic" sz="quarter" idx="22"/>
          </p:nvPr>
        </p:nvSpPr>
        <p:spPr>
          <a:xfrm>
            <a:off x="3718938" y="2397267"/>
            <a:ext cx="2468115" cy="246333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654" name="Espace réservé pour une image  6"/>
          <p:cNvSpPr>
            <a:spLocks noGrp="1"/>
          </p:cNvSpPr>
          <p:nvPr>
            <p:ph type="pic" sz="quarter" idx="23"/>
          </p:nvPr>
        </p:nvSpPr>
        <p:spPr>
          <a:xfrm>
            <a:off x="6305537" y="2397779"/>
            <a:ext cx="2468116" cy="246333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655" name="Espace réservé pour une image  6"/>
          <p:cNvSpPr>
            <a:spLocks noGrp="1"/>
          </p:cNvSpPr>
          <p:nvPr>
            <p:ph type="pic" sz="quarter" idx="24"/>
          </p:nvPr>
        </p:nvSpPr>
        <p:spPr>
          <a:xfrm>
            <a:off x="8893024" y="2397405"/>
            <a:ext cx="2468115" cy="246333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65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rrous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3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sp>
        <p:nvSpPr>
          <p:cNvPr id="1664" name="Rectangle aux angles arrondis"/>
          <p:cNvSpPr/>
          <p:nvPr/>
        </p:nvSpPr>
        <p:spPr>
          <a:xfrm>
            <a:off x="1063759" y="706231"/>
            <a:ext cx="2951875" cy="5499965"/>
          </a:xfrm>
          <a:prstGeom prst="roundRect">
            <a:avLst>
              <a:gd name="adj" fmla="val 7768"/>
            </a:avLst>
          </a:prstGeom>
          <a:ln w="381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65" name="Rectangle aux angles arrondis"/>
          <p:cNvSpPr/>
          <p:nvPr/>
        </p:nvSpPr>
        <p:spPr>
          <a:xfrm>
            <a:off x="1011474" y="655785"/>
            <a:ext cx="3056445" cy="5600858"/>
          </a:xfrm>
          <a:prstGeom prst="roundRect">
            <a:avLst>
              <a:gd name="adj" fmla="val 8866"/>
            </a:avLst>
          </a:prstGeom>
          <a:ln w="381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66" name="Cercle"/>
          <p:cNvSpPr/>
          <p:nvPr/>
        </p:nvSpPr>
        <p:spPr>
          <a:xfrm>
            <a:off x="2357634" y="5681922"/>
            <a:ext cx="364125" cy="364125"/>
          </a:xfrm>
          <a:prstGeom prst="ellips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67" name="Rectangle"/>
          <p:cNvSpPr/>
          <p:nvPr/>
        </p:nvSpPr>
        <p:spPr>
          <a:xfrm>
            <a:off x="1215931" y="1220123"/>
            <a:ext cx="2647531" cy="4259815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68" name="Carré"/>
          <p:cNvSpPr/>
          <p:nvPr/>
        </p:nvSpPr>
        <p:spPr>
          <a:xfrm>
            <a:off x="1304769" y="2318236"/>
            <a:ext cx="2469853" cy="2469853"/>
          </a:xfrm>
          <a:prstGeom prst="rect">
            <a:avLst/>
          </a:prstGeom>
          <a:solidFill>
            <a:srgbClr val="E7E6E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69" name="Ligne"/>
          <p:cNvSpPr/>
          <p:nvPr/>
        </p:nvSpPr>
        <p:spPr>
          <a:xfrm>
            <a:off x="1209581" y="1673052"/>
            <a:ext cx="2660231" cy="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70" name="Cercle"/>
          <p:cNvSpPr/>
          <p:nvPr/>
        </p:nvSpPr>
        <p:spPr>
          <a:xfrm>
            <a:off x="1410557" y="1754571"/>
            <a:ext cx="370205" cy="370205"/>
          </a:xfrm>
          <a:prstGeom prst="ellipse">
            <a:avLst/>
          </a:prstGeom>
          <a:solidFill>
            <a:srgbClr val="1535F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71" name="Ligne"/>
          <p:cNvSpPr/>
          <p:nvPr/>
        </p:nvSpPr>
        <p:spPr>
          <a:xfrm>
            <a:off x="1895588" y="1880525"/>
            <a:ext cx="968127" cy="3"/>
          </a:xfrm>
          <a:prstGeom prst="line">
            <a:avLst/>
          </a:prstGeom>
          <a:ln w="889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72" name="Ligne"/>
          <p:cNvSpPr/>
          <p:nvPr/>
        </p:nvSpPr>
        <p:spPr>
          <a:xfrm>
            <a:off x="1895588" y="1998820"/>
            <a:ext cx="609240" cy="2"/>
          </a:xfrm>
          <a:prstGeom prst="line">
            <a:avLst/>
          </a:prstGeom>
          <a:ln w="889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73" name="Cercle"/>
          <p:cNvSpPr/>
          <p:nvPr/>
        </p:nvSpPr>
        <p:spPr>
          <a:xfrm>
            <a:off x="2219840" y="4981549"/>
            <a:ext cx="109101" cy="10910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74" name="Cercle"/>
          <p:cNvSpPr/>
          <p:nvPr/>
        </p:nvSpPr>
        <p:spPr>
          <a:xfrm>
            <a:off x="2396709" y="4981549"/>
            <a:ext cx="109103" cy="109103"/>
          </a:xfrm>
          <a:prstGeom prst="ellipse">
            <a:avLst/>
          </a:prstGeom>
          <a:solidFill>
            <a:srgbClr val="D5D5D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75" name="Cercle"/>
          <p:cNvSpPr/>
          <p:nvPr/>
        </p:nvSpPr>
        <p:spPr>
          <a:xfrm>
            <a:off x="2573581" y="4981549"/>
            <a:ext cx="109101" cy="109103"/>
          </a:xfrm>
          <a:prstGeom prst="ellipse">
            <a:avLst/>
          </a:prstGeom>
          <a:solidFill>
            <a:srgbClr val="D5D5D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76" name="Cercle"/>
          <p:cNvSpPr/>
          <p:nvPr/>
        </p:nvSpPr>
        <p:spPr>
          <a:xfrm>
            <a:off x="2750450" y="4981549"/>
            <a:ext cx="109103" cy="109103"/>
          </a:xfrm>
          <a:prstGeom prst="ellipse">
            <a:avLst/>
          </a:prstGeom>
          <a:solidFill>
            <a:srgbClr val="D5D5D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77" name="Carré"/>
          <p:cNvSpPr/>
          <p:nvPr/>
        </p:nvSpPr>
        <p:spPr>
          <a:xfrm>
            <a:off x="1295412" y="2312585"/>
            <a:ext cx="2469852" cy="2469852"/>
          </a:xfrm>
          <a:prstGeom prst="rect">
            <a:avLst/>
          </a:prstGeom>
          <a:solidFill>
            <a:srgbClr val="E7E6E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78" name="Carré"/>
          <p:cNvSpPr/>
          <p:nvPr/>
        </p:nvSpPr>
        <p:spPr>
          <a:xfrm>
            <a:off x="3881416" y="2312585"/>
            <a:ext cx="2469853" cy="2469852"/>
          </a:xfrm>
          <a:prstGeom prst="rect">
            <a:avLst/>
          </a:prstGeom>
          <a:solidFill>
            <a:srgbClr val="E7E6E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79" name="Carré"/>
          <p:cNvSpPr/>
          <p:nvPr/>
        </p:nvSpPr>
        <p:spPr>
          <a:xfrm>
            <a:off x="6466094" y="2312585"/>
            <a:ext cx="2469853" cy="2469852"/>
          </a:xfrm>
          <a:prstGeom prst="rect">
            <a:avLst/>
          </a:prstGeom>
          <a:solidFill>
            <a:srgbClr val="E7E6E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80" name="Carré"/>
          <p:cNvSpPr/>
          <p:nvPr/>
        </p:nvSpPr>
        <p:spPr>
          <a:xfrm>
            <a:off x="9050773" y="2312585"/>
            <a:ext cx="2469853" cy="2469852"/>
          </a:xfrm>
          <a:prstGeom prst="rect">
            <a:avLst/>
          </a:prstGeom>
          <a:solidFill>
            <a:srgbClr val="E7E6E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81" name="Espace réservé pour une image  6"/>
          <p:cNvSpPr>
            <a:spLocks noGrp="1"/>
          </p:cNvSpPr>
          <p:nvPr>
            <p:ph type="pic" sz="quarter" idx="21"/>
          </p:nvPr>
        </p:nvSpPr>
        <p:spPr>
          <a:xfrm>
            <a:off x="1296788" y="2316275"/>
            <a:ext cx="2468116" cy="246333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682" name="Espace réservé pour une image  6"/>
          <p:cNvSpPr>
            <a:spLocks noGrp="1"/>
          </p:cNvSpPr>
          <p:nvPr>
            <p:ph type="pic" sz="quarter" idx="22"/>
          </p:nvPr>
        </p:nvSpPr>
        <p:spPr>
          <a:xfrm>
            <a:off x="3882223" y="2315623"/>
            <a:ext cx="2468115" cy="246333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683" name="Espace réservé pour une image  6"/>
          <p:cNvSpPr>
            <a:spLocks noGrp="1"/>
          </p:cNvSpPr>
          <p:nvPr>
            <p:ph type="pic" sz="quarter" idx="23"/>
          </p:nvPr>
        </p:nvSpPr>
        <p:spPr>
          <a:xfrm>
            <a:off x="6468824" y="2316136"/>
            <a:ext cx="2468115" cy="246333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684" name="Espace réservé pour une image  6"/>
          <p:cNvSpPr>
            <a:spLocks noGrp="1"/>
          </p:cNvSpPr>
          <p:nvPr>
            <p:ph type="pic" sz="quarter" idx="24"/>
          </p:nvPr>
        </p:nvSpPr>
        <p:spPr>
          <a:xfrm>
            <a:off x="9056310" y="2315761"/>
            <a:ext cx="2468115" cy="246333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68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s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2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1372" y="1738494"/>
            <a:ext cx="12693273" cy="4069125"/>
          </a:xfrm>
          <a:prstGeom prst="rect">
            <a:avLst/>
          </a:prstGeom>
          <a:ln w="12700">
            <a:miter lim="400000"/>
          </a:ln>
        </p:spPr>
      </p:pic>
      <p:sp>
        <p:nvSpPr>
          <p:cNvPr id="1694" name="Rectangle"/>
          <p:cNvSpPr/>
          <p:nvPr/>
        </p:nvSpPr>
        <p:spPr>
          <a:xfrm>
            <a:off x="2632987" y="2180815"/>
            <a:ext cx="4958114" cy="3017746"/>
          </a:xfrm>
          <a:prstGeom prst="roundRect">
            <a:avLst>
              <a:gd name="adj" fmla="val 0"/>
            </a:avLst>
          </a:prstGeom>
          <a:solidFill>
            <a:srgbClr val="FFFFFF">
              <a:alpha val="96245"/>
            </a:srgbClr>
          </a:solidFill>
          <a:ln w="38100">
            <a:solidFill>
              <a:srgbClr val="000000">
                <a:alpha val="96245"/>
              </a:srgbClr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95" name="Espace réservé pour une image  6"/>
          <p:cNvSpPr>
            <a:spLocks noGrp="1"/>
          </p:cNvSpPr>
          <p:nvPr>
            <p:ph type="pic" sz="quarter" idx="21"/>
          </p:nvPr>
        </p:nvSpPr>
        <p:spPr>
          <a:xfrm>
            <a:off x="2646576" y="2191733"/>
            <a:ext cx="4934933" cy="299536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69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s étro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3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4222" y="1751194"/>
            <a:ext cx="12693273" cy="4069125"/>
          </a:xfrm>
          <a:prstGeom prst="rect">
            <a:avLst/>
          </a:prstGeom>
          <a:ln w="12700">
            <a:miter lim="400000"/>
          </a:ln>
        </p:spPr>
      </p:pic>
      <p:sp>
        <p:nvSpPr>
          <p:cNvPr id="1705" name="Espace réservé pour une image  6"/>
          <p:cNvSpPr>
            <a:spLocks noGrp="1"/>
          </p:cNvSpPr>
          <p:nvPr>
            <p:ph type="pic" sz="quarter" idx="21"/>
          </p:nvPr>
        </p:nvSpPr>
        <p:spPr>
          <a:xfrm>
            <a:off x="4260850" y="2198083"/>
            <a:ext cx="3320658" cy="2995368"/>
          </a:xfrm>
          <a:prstGeom prst="rect">
            <a:avLst/>
          </a:prstGeom>
          <a:ln w="25400">
            <a:solidFill>
              <a:srgbClr val="000000"/>
            </a:solidFill>
            <a:round/>
          </a:ln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70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1 anim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3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1714" name="Ellipse 4"/>
          <p:cNvSpPr/>
          <p:nvPr/>
        </p:nvSpPr>
        <p:spPr>
          <a:xfrm>
            <a:off x="-3429000" y="3255883"/>
            <a:ext cx="6858000" cy="346235"/>
          </a:xfrm>
          <a:prstGeom prst="ellipse">
            <a:avLst/>
          </a:prstGeom>
          <a:solidFill>
            <a:srgbClr val="010BF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15" name="Texte du titre"/>
          <p:cNvSpPr txBox="1">
            <a:spLocks noGrp="1"/>
          </p:cNvSpPr>
          <p:nvPr>
            <p:ph type="title"/>
          </p:nvPr>
        </p:nvSpPr>
        <p:spPr>
          <a:xfrm>
            <a:off x="4031672" y="3699874"/>
            <a:ext cx="8021782" cy="784447"/>
          </a:xfrm>
          <a:prstGeom prst="rect">
            <a:avLst/>
          </a:prstGeom>
        </p:spPr>
        <p:txBody>
          <a:bodyPr anchor="b"/>
          <a:lstStyle>
            <a:lvl1pPr defTabSz="228600">
              <a:lnSpc>
                <a:spcPct val="90000"/>
              </a:lnSpc>
              <a:defRPr sz="4900" b="0"/>
            </a:lvl1pPr>
          </a:lstStyle>
          <a:p>
            <a:r>
              <a:t>Texte du titre</a:t>
            </a:r>
          </a:p>
        </p:txBody>
      </p:sp>
      <p:sp>
        <p:nvSpPr>
          <p:cNvPr id="1716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4041869" y="4508889"/>
            <a:ext cx="7991635" cy="433453"/>
          </a:xfrm>
          <a:prstGeom prst="rect">
            <a:avLst/>
          </a:prstGeom>
        </p:spPr>
        <p:txBody>
          <a:bodyPr lIns="50800" tIns="50800" rIns="50800" bIns="50800"/>
          <a:lstStyle>
            <a:lvl1pPr marL="317500" indent="-317500" defTabSz="228600">
              <a:lnSpc>
                <a:spcPct val="100000"/>
              </a:lnSpc>
              <a:buSzTx/>
              <a:buNone/>
              <a:defRPr sz="2100" b="1">
                <a:latin typeface="OpenSans-Bold"/>
                <a:ea typeface="OpenSans-Bold"/>
                <a:cs typeface="OpenSans-Bold"/>
                <a:sym typeface="OpenSans-Bold"/>
              </a:defRPr>
            </a:lvl1pPr>
            <a:lvl2pPr marL="573942" indent="-256442" defTabSz="228600">
              <a:lnSpc>
                <a:spcPct val="100000"/>
              </a:lnSpc>
              <a:defRPr sz="2100" b="1">
                <a:latin typeface="OpenSans-Bold"/>
                <a:ea typeface="OpenSans-Bold"/>
                <a:cs typeface="OpenSans-Bold"/>
                <a:sym typeface="OpenSans-Bold"/>
              </a:defRPr>
            </a:lvl2pPr>
            <a:lvl3pPr marL="891442" indent="-256442" defTabSz="228600">
              <a:lnSpc>
                <a:spcPct val="100000"/>
              </a:lnSpc>
              <a:defRPr sz="2100" b="1">
                <a:latin typeface="OpenSans-Bold"/>
                <a:ea typeface="OpenSans-Bold"/>
                <a:cs typeface="OpenSans-Bold"/>
                <a:sym typeface="OpenSans-Bold"/>
              </a:defRPr>
            </a:lvl3pPr>
            <a:lvl4pPr marL="1208942" indent="-256442" defTabSz="228600">
              <a:lnSpc>
                <a:spcPct val="100000"/>
              </a:lnSpc>
              <a:defRPr sz="2100" b="1">
                <a:latin typeface="OpenSans-Bold"/>
                <a:ea typeface="OpenSans-Bold"/>
                <a:cs typeface="OpenSans-Bold"/>
                <a:sym typeface="OpenSans-Bold"/>
              </a:defRPr>
            </a:lvl4pPr>
            <a:lvl5pPr marL="1526442" indent="-256442" defTabSz="228600">
              <a:lnSpc>
                <a:spcPct val="100000"/>
              </a:lnSpc>
              <a:defRPr sz="2100" b="1">
                <a:latin typeface="OpenSans-Bold"/>
                <a:ea typeface="OpenSans-Bold"/>
                <a:cs typeface="OpenSans-Bold"/>
                <a:sym typeface="OpenSans-Bold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71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Espace réservé pour une image  9"/>
          <p:cNvSpPr>
            <a:spLocks noGrp="1"/>
          </p:cNvSpPr>
          <p:nvPr>
            <p:ph type="pic" sz="half" idx="21"/>
          </p:nvPr>
        </p:nvSpPr>
        <p:spPr>
          <a:xfrm>
            <a:off x="5312233" y="816428"/>
            <a:ext cx="5225144" cy="521425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33" name="Titre"/>
          <p:cNvSpPr txBox="1">
            <a:spLocks noGrp="1"/>
          </p:cNvSpPr>
          <p:nvPr>
            <p:ph type="title" hasCustomPrompt="1"/>
          </p:nvPr>
        </p:nvSpPr>
        <p:spPr>
          <a:xfrm>
            <a:off x="593109" y="4725256"/>
            <a:ext cx="4703996" cy="61305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4000"/>
            </a:lvl1pPr>
          </a:lstStyle>
          <a:p>
            <a:r>
              <a:t>Titre</a:t>
            </a:r>
          </a:p>
        </p:txBody>
      </p:sp>
      <p:sp>
        <p:nvSpPr>
          <p:cNvPr id="23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1 stat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4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1725" name="Texte du titre"/>
          <p:cNvSpPr txBox="1">
            <a:spLocks noGrp="1"/>
          </p:cNvSpPr>
          <p:nvPr>
            <p:ph type="title"/>
          </p:nvPr>
        </p:nvSpPr>
        <p:spPr>
          <a:xfrm>
            <a:off x="4031672" y="3699874"/>
            <a:ext cx="8021782" cy="784447"/>
          </a:xfrm>
          <a:prstGeom prst="rect">
            <a:avLst/>
          </a:prstGeom>
        </p:spPr>
        <p:txBody>
          <a:bodyPr anchor="b"/>
          <a:lstStyle>
            <a:lvl1pPr defTabSz="228600">
              <a:lnSpc>
                <a:spcPct val="90000"/>
              </a:lnSpc>
              <a:defRPr sz="4900" b="0"/>
            </a:lvl1pPr>
          </a:lstStyle>
          <a:p>
            <a:r>
              <a:t>Texte du titre</a:t>
            </a:r>
          </a:p>
        </p:txBody>
      </p:sp>
      <p:sp>
        <p:nvSpPr>
          <p:cNvPr id="1726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4041869" y="4508889"/>
            <a:ext cx="7991635" cy="433453"/>
          </a:xfrm>
          <a:prstGeom prst="rect">
            <a:avLst/>
          </a:prstGeom>
        </p:spPr>
        <p:txBody>
          <a:bodyPr lIns="50800" tIns="50800" rIns="50800" bIns="50800"/>
          <a:lstStyle>
            <a:lvl1pPr marL="317500" indent="-317500" defTabSz="228600">
              <a:lnSpc>
                <a:spcPct val="100000"/>
              </a:lnSpc>
              <a:buSzTx/>
              <a:buNone/>
              <a:defRPr sz="2100" b="1">
                <a:latin typeface="OpenSans-Bold"/>
                <a:ea typeface="OpenSans-Bold"/>
                <a:cs typeface="OpenSans-Bold"/>
                <a:sym typeface="OpenSans-Bold"/>
              </a:defRPr>
            </a:lvl1pPr>
            <a:lvl2pPr marL="573942" indent="-256442" defTabSz="228600">
              <a:lnSpc>
                <a:spcPct val="100000"/>
              </a:lnSpc>
              <a:defRPr sz="2100" b="1">
                <a:latin typeface="OpenSans-Bold"/>
                <a:ea typeface="OpenSans-Bold"/>
                <a:cs typeface="OpenSans-Bold"/>
                <a:sym typeface="OpenSans-Bold"/>
              </a:defRPr>
            </a:lvl2pPr>
            <a:lvl3pPr marL="891442" indent="-256442" defTabSz="228600">
              <a:lnSpc>
                <a:spcPct val="100000"/>
              </a:lnSpc>
              <a:defRPr sz="2100" b="1">
                <a:latin typeface="OpenSans-Bold"/>
                <a:ea typeface="OpenSans-Bold"/>
                <a:cs typeface="OpenSans-Bold"/>
                <a:sym typeface="OpenSans-Bold"/>
              </a:defRPr>
            </a:lvl3pPr>
            <a:lvl4pPr marL="1208942" indent="-256442" defTabSz="228600">
              <a:lnSpc>
                <a:spcPct val="100000"/>
              </a:lnSpc>
              <a:defRPr sz="2100" b="1">
                <a:latin typeface="OpenSans-Bold"/>
                <a:ea typeface="OpenSans-Bold"/>
                <a:cs typeface="OpenSans-Bold"/>
                <a:sym typeface="OpenSans-Bold"/>
              </a:defRPr>
            </a:lvl4pPr>
            <a:lvl5pPr marL="1526442" indent="-256442" defTabSz="228600">
              <a:lnSpc>
                <a:spcPct val="100000"/>
              </a:lnSpc>
              <a:defRPr sz="2100" b="1">
                <a:latin typeface="OpenSans-Bold"/>
                <a:ea typeface="OpenSans-Bold"/>
                <a:cs typeface="OpenSans-Bold"/>
                <a:sym typeface="OpenSans-Bold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727" name="Forme libre 4"/>
          <p:cNvSpPr/>
          <p:nvPr/>
        </p:nvSpPr>
        <p:spPr>
          <a:xfrm>
            <a:off x="0" y="-3176"/>
            <a:ext cx="3439339" cy="6864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5" y="0"/>
                </a:moveTo>
                <a:cubicBezTo>
                  <a:pt x="11949" y="0"/>
                  <a:pt x="21600" y="4835"/>
                  <a:pt x="21600" y="10800"/>
                </a:cubicBezTo>
                <a:cubicBezTo>
                  <a:pt x="21600" y="16765"/>
                  <a:pt x="11949" y="21600"/>
                  <a:pt x="45" y="21600"/>
                </a:cubicBezTo>
                <a:lnTo>
                  <a:pt x="0" y="21599"/>
                </a:lnTo>
                <a:lnTo>
                  <a:pt x="0" y="1"/>
                </a:lnTo>
                <a:close/>
              </a:path>
            </a:pathLst>
          </a:custGeom>
          <a:solidFill>
            <a:srgbClr val="010BF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2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Texte du titre"/>
          <p:cNvSpPr txBox="1">
            <a:spLocks noGrp="1"/>
          </p:cNvSpPr>
          <p:nvPr>
            <p:ph type="title"/>
          </p:nvPr>
        </p:nvSpPr>
        <p:spPr>
          <a:xfrm>
            <a:off x="800792" y="3699874"/>
            <a:ext cx="8021783" cy="784447"/>
          </a:xfrm>
          <a:prstGeom prst="rect">
            <a:avLst/>
          </a:prstGeom>
        </p:spPr>
        <p:txBody>
          <a:bodyPr anchor="b"/>
          <a:lstStyle>
            <a:lvl1pPr defTabSz="228600">
              <a:lnSpc>
                <a:spcPct val="90000"/>
              </a:lnSpc>
              <a:defRPr sz="4900" b="0"/>
            </a:lvl1pPr>
          </a:lstStyle>
          <a:p>
            <a:r>
              <a:t>Texte du titre</a:t>
            </a:r>
          </a:p>
        </p:txBody>
      </p:sp>
      <p:sp>
        <p:nvSpPr>
          <p:cNvPr id="1736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810989" y="4508889"/>
            <a:ext cx="7991635" cy="433453"/>
          </a:xfrm>
          <a:prstGeom prst="rect">
            <a:avLst/>
          </a:prstGeom>
        </p:spPr>
        <p:txBody>
          <a:bodyPr lIns="50800" tIns="50800" rIns="50800" bIns="50800"/>
          <a:lstStyle>
            <a:lvl1pPr marL="317500" indent="-317500" defTabSz="228600">
              <a:lnSpc>
                <a:spcPct val="100000"/>
              </a:lnSpc>
              <a:buSzTx/>
              <a:buNone/>
              <a:defRPr sz="2100" b="1">
                <a:latin typeface="OpenSans-Bold"/>
                <a:ea typeface="OpenSans-Bold"/>
                <a:cs typeface="OpenSans-Bold"/>
                <a:sym typeface="OpenSans-Bold"/>
              </a:defRPr>
            </a:lvl1pPr>
            <a:lvl2pPr marL="573942" indent="-256442" defTabSz="228600">
              <a:lnSpc>
                <a:spcPct val="100000"/>
              </a:lnSpc>
              <a:defRPr sz="2100" b="1">
                <a:latin typeface="OpenSans-Bold"/>
                <a:ea typeface="OpenSans-Bold"/>
                <a:cs typeface="OpenSans-Bold"/>
                <a:sym typeface="OpenSans-Bold"/>
              </a:defRPr>
            </a:lvl2pPr>
            <a:lvl3pPr marL="891442" indent="-256442" defTabSz="228600">
              <a:lnSpc>
                <a:spcPct val="100000"/>
              </a:lnSpc>
              <a:defRPr sz="2100" b="1">
                <a:latin typeface="OpenSans-Bold"/>
                <a:ea typeface="OpenSans-Bold"/>
                <a:cs typeface="OpenSans-Bold"/>
                <a:sym typeface="OpenSans-Bold"/>
              </a:defRPr>
            </a:lvl3pPr>
            <a:lvl4pPr marL="1208942" indent="-256442" defTabSz="228600">
              <a:lnSpc>
                <a:spcPct val="100000"/>
              </a:lnSpc>
              <a:defRPr sz="2100" b="1">
                <a:latin typeface="OpenSans-Bold"/>
                <a:ea typeface="OpenSans-Bold"/>
                <a:cs typeface="OpenSans-Bold"/>
                <a:sym typeface="OpenSans-Bold"/>
              </a:defRPr>
            </a:lvl4pPr>
            <a:lvl5pPr marL="1526442" indent="-256442" defTabSz="228600">
              <a:lnSpc>
                <a:spcPct val="100000"/>
              </a:lnSpc>
              <a:defRPr sz="2100" b="1">
                <a:latin typeface="OpenSans-Bold"/>
                <a:ea typeface="OpenSans-Bold"/>
                <a:cs typeface="OpenSans-Bold"/>
                <a:sym typeface="OpenSans-Bold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pic>
        <p:nvPicPr>
          <p:cNvPr id="173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954" y="783167"/>
            <a:ext cx="2970042" cy="911780"/>
          </a:xfrm>
          <a:prstGeom prst="rect">
            <a:avLst/>
          </a:prstGeom>
          <a:ln w="12700">
            <a:miter lim="400000"/>
          </a:ln>
        </p:spPr>
      </p:pic>
      <p:sp>
        <p:nvSpPr>
          <p:cNvPr id="1738" name="Ellipse 8"/>
          <p:cNvSpPr/>
          <p:nvPr/>
        </p:nvSpPr>
        <p:spPr>
          <a:xfrm>
            <a:off x="8763000" y="3255883"/>
            <a:ext cx="6858000" cy="346235"/>
          </a:xfrm>
          <a:prstGeom prst="ellipse">
            <a:avLst/>
          </a:prstGeom>
          <a:solidFill>
            <a:srgbClr val="010BF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3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6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1747" name="Espace réservé pour une image  9"/>
          <p:cNvSpPr>
            <a:spLocks noGrp="1"/>
          </p:cNvSpPr>
          <p:nvPr>
            <p:ph type="pic" sz="half" idx="21"/>
          </p:nvPr>
        </p:nvSpPr>
        <p:spPr>
          <a:xfrm>
            <a:off x="5312231" y="816429"/>
            <a:ext cx="5225145" cy="521425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748" name="Titre"/>
          <p:cNvSpPr txBox="1">
            <a:spLocks noGrp="1"/>
          </p:cNvSpPr>
          <p:nvPr>
            <p:ph type="title" hasCustomPrompt="1"/>
          </p:nvPr>
        </p:nvSpPr>
        <p:spPr>
          <a:xfrm>
            <a:off x="835309" y="4725256"/>
            <a:ext cx="4703997" cy="613054"/>
          </a:xfrm>
          <a:prstGeom prst="rect">
            <a:avLst/>
          </a:prstGeom>
        </p:spPr>
        <p:txBody>
          <a:bodyPr/>
          <a:lstStyle>
            <a:lvl1pPr defTabSz="412750">
              <a:lnSpc>
                <a:spcPct val="80000"/>
              </a:lnSpc>
              <a:defRPr sz="4000"/>
            </a:lvl1pPr>
          </a:lstStyle>
          <a:p>
            <a:r>
              <a:t>Titre</a:t>
            </a:r>
          </a:p>
        </p:txBody>
      </p:sp>
      <p:sp>
        <p:nvSpPr>
          <p:cNvPr id="174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6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1757" name="Cercle"/>
          <p:cNvSpPr/>
          <p:nvPr/>
        </p:nvSpPr>
        <p:spPr>
          <a:xfrm>
            <a:off x="5465500" y="611948"/>
            <a:ext cx="5634106" cy="5634106"/>
          </a:xfrm>
          <a:prstGeom prst="ellipse">
            <a:avLst/>
          </a:prstGeom>
          <a:solidFill>
            <a:srgbClr val="010BF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58" name="Espace réservé pour une image  9"/>
          <p:cNvSpPr>
            <a:spLocks noGrp="1"/>
          </p:cNvSpPr>
          <p:nvPr>
            <p:ph type="pic" sz="half" idx="21"/>
          </p:nvPr>
        </p:nvSpPr>
        <p:spPr>
          <a:xfrm>
            <a:off x="4414837" y="644978"/>
            <a:ext cx="5586414" cy="557008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759" name="Titre"/>
          <p:cNvSpPr txBox="1">
            <a:spLocks noGrp="1"/>
          </p:cNvSpPr>
          <p:nvPr>
            <p:ph type="title" hasCustomPrompt="1"/>
          </p:nvPr>
        </p:nvSpPr>
        <p:spPr>
          <a:xfrm>
            <a:off x="835309" y="4725256"/>
            <a:ext cx="4703997" cy="613054"/>
          </a:xfrm>
          <a:prstGeom prst="rect">
            <a:avLst/>
          </a:prstGeom>
        </p:spPr>
        <p:txBody>
          <a:bodyPr/>
          <a:lstStyle>
            <a:lvl1pPr defTabSz="412750">
              <a:lnSpc>
                <a:spcPct val="80000"/>
              </a:lnSpc>
              <a:defRPr sz="4000"/>
            </a:lvl1pPr>
          </a:lstStyle>
          <a:p>
            <a:r>
              <a:t>Titre</a:t>
            </a:r>
          </a:p>
        </p:txBody>
      </p:sp>
      <p:sp>
        <p:nvSpPr>
          <p:cNvPr id="176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7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1768" name="Cercle"/>
          <p:cNvSpPr/>
          <p:nvPr/>
        </p:nvSpPr>
        <p:spPr>
          <a:xfrm>
            <a:off x="5465500" y="611948"/>
            <a:ext cx="5634106" cy="5634106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69" name="Espace réservé pour une image  9"/>
          <p:cNvSpPr>
            <a:spLocks noGrp="1"/>
          </p:cNvSpPr>
          <p:nvPr>
            <p:ph type="pic" sz="half" idx="21"/>
          </p:nvPr>
        </p:nvSpPr>
        <p:spPr>
          <a:xfrm>
            <a:off x="4414837" y="644978"/>
            <a:ext cx="5586414" cy="557008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770" name="Titre"/>
          <p:cNvSpPr txBox="1">
            <a:spLocks noGrp="1"/>
          </p:cNvSpPr>
          <p:nvPr>
            <p:ph type="title" hasCustomPrompt="1"/>
          </p:nvPr>
        </p:nvSpPr>
        <p:spPr>
          <a:xfrm>
            <a:off x="835309" y="4725256"/>
            <a:ext cx="4703997" cy="613054"/>
          </a:xfrm>
          <a:prstGeom prst="rect">
            <a:avLst/>
          </a:prstGeom>
        </p:spPr>
        <p:txBody>
          <a:bodyPr/>
          <a:lstStyle>
            <a:lvl1pPr defTabSz="412750">
              <a:lnSpc>
                <a:spcPct val="80000"/>
              </a:lnSpc>
              <a:defRPr sz="4000"/>
            </a:lvl1pPr>
          </a:lstStyle>
          <a:p>
            <a:r>
              <a:t>Titre</a:t>
            </a:r>
          </a:p>
        </p:txBody>
      </p:sp>
      <p:sp>
        <p:nvSpPr>
          <p:cNvPr id="177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2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8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1779" name="Forme libre 8"/>
          <p:cNvSpPr/>
          <p:nvPr/>
        </p:nvSpPr>
        <p:spPr>
          <a:xfrm>
            <a:off x="-1" y="713874"/>
            <a:ext cx="3070848" cy="54629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87" y="0"/>
                </a:moveTo>
                <a:cubicBezTo>
                  <a:pt x="12998" y="0"/>
                  <a:pt x="21600" y="4835"/>
                  <a:pt x="21600" y="10800"/>
                </a:cubicBezTo>
                <a:cubicBezTo>
                  <a:pt x="21600" y="16765"/>
                  <a:pt x="12998" y="21600"/>
                  <a:pt x="2387" y="21600"/>
                </a:cubicBezTo>
                <a:cubicBezTo>
                  <a:pt x="1724" y="21600"/>
                  <a:pt x="1069" y="21581"/>
                  <a:pt x="423" y="21544"/>
                </a:cubicBezTo>
                <a:lnTo>
                  <a:pt x="0" y="21514"/>
                </a:lnTo>
                <a:lnTo>
                  <a:pt x="0" y="86"/>
                </a:lnTo>
                <a:lnTo>
                  <a:pt x="423" y="56"/>
                </a:lnTo>
                <a:cubicBezTo>
                  <a:pt x="1069" y="19"/>
                  <a:pt x="1724" y="0"/>
                  <a:pt x="2387" y="0"/>
                </a:cubicBezTo>
                <a:close/>
              </a:path>
            </a:pathLst>
          </a:custGeom>
          <a:solidFill>
            <a:srgbClr val="010BF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80" name="Espace réservé pour une image  9"/>
          <p:cNvSpPr>
            <a:spLocks noGrp="1"/>
          </p:cNvSpPr>
          <p:nvPr>
            <p:ph type="pic" sz="half" idx="21"/>
          </p:nvPr>
        </p:nvSpPr>
        <p:spPr>
          <a:xfrm>
            <a:off x="887881" y="701928"/>
            <a:ext cx="5486307" cy="547027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78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2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8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1789" name="Forme libre 7"/>
          <p:cNvSpPr/>
          <p:nvPr/>
        </p:nvSpPr>
        <p:spPr>
          <a:xfrm>
            <a:off x="0" y="713874"/>
            <a:ext cx="2940218" cy="54629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34" y="0"/>
                </a:moveTo>
                <a:cubicBezTo>
                  <a:pt x="12616" y="0"/>
                  <a:pt x="21600" y="4835"/>
                  <a:pt x="21600" y="10800"/>
                </a:cubicBezTo>
                <a:cubicBezTo>
                  <a:pt x="21600" y="16765"/>
                  <a:pt x="12616" y="21600"/>
                  <a:pt x="1534" y="21600"/>
                </a:cubicBezTo>
                <a:cubicBezTo>
                  <a:pt x="1187" y="21600"/>
                  <a:pt x="843" y="21595"/>
                  <a:pt x="501" y="21586"/>
                </a:cubicBezTo>
                <a:lnTo>
                  <a:pt x="0" y="21565"/>
                </a:lnTo>
                <a:lnTo>
                  <a:pt x="0" y="35"/>
                </a:lnTo>
                <a:lnTo>
                  <a:pt x="501" y="14"/>
                </a:lnTo>
                <a:cubicBezTo>
                  <a:pt x="843" y="5"/>
                  <a:pt x="1187" y="0"/>
                  <a:pt x="153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90" name="Espace réservé pour une image  9"/>
          <p:cNvSpPr>
            <a:spLocks noGrp="1"/>
          </p:cNvSpPr>
          <p:nvPr>
            <p:ph type="pic" sz="half" idx="21"/>
          </p:nvPr>
        </p:nvSpPr>
        <p:spPr>
          <a:xfrm>
            <a:off x="887881" y="701928"/>
            <a:ext cx="5486307" cy="547027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79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8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1799" name="Forme libre 49"/>
          <p:cNvSpPr/>
          <p:nvPr/>
        </p:nvSpPr>
        <p:spPr>
          <a:xfrm>
            <a:off x="0" y="2832513"/>
            <a:ext cx="4585631" cy="4025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73" y="0"/>
                </a:moveTo>
                <a:cubicBezTo>
                  <a:pt x="15768" y="0"/>
                  <a:pt x="21600" y="6644"/>
                  <a:pt x="21600" y="14840"/>
                </a:cubicBezTo>
                <a:cubicBezTo>
                  <a:pt x="21600" y="17145"/>
                  <a:pt x="21139" y="19327"/>
                  <a:pt x="20315" y="21273"/>
                </a:cubicBezTo>
                <a:lnTo>
                  <a:pt x="20169" y="21600"/>
                </a:lnTo>
                <a:lnTo>
                  <a:pt x="0" y="21600"/>
                </a:lnTo>
                <a:lnTo>
                  <a:pt x="0" y="3671"/>
                </a:lnTo>
                <a:lnTo>
                  <a:pt x="287" y="3389"/>
                </a:lnTo>
                <a:cubicBezTo>
                  <a:pt x="2538" y="1272"/>
                  <a:pt x="5425" y="0"/>
                  <a:pt x="8573" y="0"/>
                </a:cubicBezTo>
                <a:close/>
              </a:path>
            </a:pathLst>
          </a:custGeom>
          <a:solidFill>
            <a:srgbClr val="010BF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00" name="Espace réservé pour une image  40"/>
          <p:cNvSpPr>
            <a:spLocks noGrp="1"/>
          </p:cNvSpPr>
          <p:nvPr>
            <p:ph type="pic" idx="21"/>
          </p:nvPr>
        </p:nvSpPr>
        <p:spPr>
          <a:xfrm>
            <a:off x="0" y="-1"/>
            <a:ext cx="6700839" cy="621506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80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8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1809" name="Forme libre 12"/>
          <p:cNvSpPr/>
          <p:nvPr/>
        </p:nvSpPr>
        <p:spPr>
          <a:xfrm>
            <a:off x="-1" y="0"/>
            <a:ext cx="5082445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7889" y="0"/>
                </a:lnTo>
                <a:lnTo>
                  <a:pt x="18159" y="282"/>
                </a:lnTo>
                <a:cubicBezTo>
                  <a:pt x="20331" y="2665"/>
                  <a:pt x="21600" y="5538"/>
                  <a:pt x="21600" y="8631"/>
                </a:cubicBezTo>
                <a:cubicBezTo>
                  <a:pt x="21600" y="14043"/>
                  <a:pt x="17715" y="18783"/>
                  <a:pt x="11898" y="21402"/>
                </a:cubicBezTo>
                <a:lnTo>
                  <a:pt x="11434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E1D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10" name="Espace réservé pour une image  9"/>
          <p:cNvSpPr>
            <a:spLocks noGrp="1"/>
          </p:cNvSpPr>
          <p:nvPr>
            <p:ph type="pic" sz="half" idx="21"/>
          </p:nvPr>
        </p:nvSpPr>
        <p:spPr>
          <a:xfrm>
            <a:off x="1512613" y="785849"/>
            <a:ext cx="5325510" cy="530994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811" name="Titre"/>
          <p:cNvSpPr txBox="1">
            <a:spLocks noGrp="1"/>
          </p:cNvSpPr>
          <p:nvPr>
            <p:ph type="title" hasCustomPrompt="1"/>
          </p:nvPr>
        </p:nvSpPr>
        <p:spPr>
          <a:xfrm>
            <a:off x="7196352" y="4725256"/>
            <a:ext cx="4703997" cy="613054"/>
          </a:xfrm>
          <a:prstGeom prst="rect">
            <a:avLst/>
          </a:prstGeom>
        </p:spPr>
        <p:txBody>
          <a:bodyPr/>
          <a:lstStyle>
            <a:lvl1pPr defTabSz="412750">
              <a:lnSpc>
                <a:spcPct val="80000"/>
              </a:lnSpc>
              <a:defRPr sz="4000"/>
            </a:lvl1pPr>
          </a:lstStyle>
          <a:p>
            <a:r>
              <a:t>Titre</a:t>
            </a:r>
          </a:p>
        </p:txBody>
      </p:sp>
      <p:sp>
        <p:nvSpPr>
          <p:cNvPr id="181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r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9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1820" name="Cercle"/>
          <p:cNvSpPr/>
          <p:nvPr/>
        </p:nvSpPr>
        <p:spPr>
          <a:xfrm>
            <a:off x="6514841" y="622505"/>
            <a:ext cx="3366165" cy="3366164"/>
          </a:xfrm>
          <a:prstGeom prst="ellipse">
            <a:avLst/>
          </a:prstGeom>
          <a:solidFill>
            <a:srgbClr val="010BF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21" name="Espace réservé pour une image  19"/>
          <p:cNvSpPr>
            <a:spLocks noGrp="1"/>
          </p:cNvSpPr>
          <p:nvPr>
            <p:ph type="pic" sz="half" idx="21"/>
          </p:nvPr>
        </p:nvSpPr>
        <p:spPr>
          <a:xfrm>
            <a:off x="6977270" y="934279"/>
            <a:ext cx="5214732" cy="575144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822" name="Titre"/>
          <p:cNvSpPr txBox="1">
            <a:spLocks noGrp="1"/>
          </p:cNvSpPr>
          <p:nvPr>
            <p:ph type="title" hasCustomPrompt="1"/>
          </p:nvPr>
        </p:nvSpPr>
        <p:spPr>
          <a:xfrm>
            <a:off x="1230871" y="1792240"/>
            <a:ext cx="5892174" cy="485455"/>
          </a:xfrm>
          <a:prstGeom prst="rect">
            <a:avLst/>
          </a:prstGeom>
        </p:spPr>
        <p:txBody>
          <a:bodyPr/>
          <a:lstStyle>
            <a:lvl1pPr defTabSz="412750">
              <a:lnSpc>
                <a:spcPct val="80000"/>
              </a:lnSpc>
            </a:lvl1pPr>
          </a:lstStyle>
          <a:p>
            <a:r>
              <a:t>Titre</a:t>
            </a:r>
          </a:p>
        </p:txBody>
      </p:sp>
      <p:sp>
        <p:nvSpPr>
          <p:cNvPr id="182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Cercle"/>
          <p:cNvSpPr/>
          <p:nvPr/>
        </p:nvSpPr>
        <p:spPr>
          <a:xfrm>
            <a:off x="5465502" y="611949"/>
            <a:ext cx="5634105" cy="5634106"/>
          </a:xfrm>
          <a:prstGeom prst="ellipse">
            <a:avLst/>
          </a:prstGeom>
          <a:solidFill>
            <a:srgbClr val="010BF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3" name="Espace réservé pour une image  9"/>
          <p:cNvSpPr>
            <a:spLocks noGrp="1"/>
          </p:cNvSpPr>
          <p:nvPr>
            <p:ph type="pic" sz="half" idx="21"/>
          </p:nvPr>
        </p:nvSpPr>
        <p:spPr>
          <a:xfrm>
            <a:off x="4414839" y="644978"/>
            <a:ext cx="5586413" cy="557008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44" name="Titre"/>
          <p:cNvSpPr txBox="1">
            <a:spLocks noGrp="1"/>
          </p:cNvSpPr>
          <p:nvPr>
            <p:ph type="title" hasCustomPrompt="1"/>
          </p:nvPr>
        </p:nvSpPr>
        <p:spPr>
          <a:xfrm>
            <a:off x="593109" y="4725256"/>
            <a:ext cx="4703996" cy="61305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4000"/>
            </a:lvl1pPr>
          </a:lstStyle>
          <a:p>
            <a:r>
              <a:t>Titre</a:t>
            </a:r>
          </a:p>
        </p:txBody>
      </p:sp>
      <p:sp>
        <p:nvSpPr>
          <p:cNvPr id="24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0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1831" name="Titre"/>
          <p:cNvSpPr txBox="1">
            <a:spLocks noGrp="1"/>
          </p:cNvSpPr>
          <p:nvPr>
            <p:ph type="title" hasCustomPrompt="1"/>
          </p:nvPr>
        </p:nvSpPr>
        <p:spPr>
          <a:xfrm>
            <a:off x="838284" y="3716999"/>
            <a:ext cx="5377545" cy="727893"/>
          </a:xfrm>
          <a:prstGeom prst="rect">
            <a:avLst/>
          </a:prstGeom>
        </p:spPr>
        <p:txBody>
          <a:bodyPr/>
          <a:lstStyle>
            <a:lvl1pPr defTabSz="412750">
              <a:lnSpc>
                <a:spcPct val="80000"/>
              </a:lnSpc>
              <a:defRPr sz="4900"/>
            </a:lvl1pPr>
          </a:lstStyle>
          <a:p>
            <a:r>
              <a:t>Titre</a:t>
            </a:r>
          </a:p>
        </p:txBody>
      </p:sp>
      <p:sp>
        <p:nvSpPr>
          <p:cNvPr id="1832" name="Rectangle 3"/>
          <p:cNvSpPr/>
          <p:nvPr/>
        </p:nvSpPr>
        <p:spPr>
          <a:xfrm>
            <a:off x="10874829" y="562690"/>
            <a:ext cx="1317173" cy="246222"/>
          </a:xfrm>
          <a:prstGeom prst="rect">
            <a:avLst/>
          </a:prstGeom>
          <a:solidFill>
            <a:srgbClr val="F7F5E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defRPr sz="16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833" name="Graphique 8" descr="Graphiqu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7648" y="0"/>
            <a:ext cx="8722470" cy="762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3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6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1" name="Forme libre 66"/>
          <p:cNvSpPr/>
          <p:nvPr/>
        </p:nvSpPr>
        <p:spPr>
          <a:xfrm>
            <a:off x="10886567" y="-12"/>
            <a:ext cx="2915589" cy="2881283"/>
          </a:xfrm>
          <a:prstGeom prst="ellipse">
            <a:avLst/>
          </a:prstGeom>
          <a:solidFill>
            <a:srgbClr val="000D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42" name="Espace réservé pour une image  75"/>
          <p:cNvSpPr>
            <a:spLocks noGrp="1"/>
          </p:cNvSpPr>
          <p:nvPr>
            <p:ph type="pic" idx="21"/>
          </p:nvPr>
        </p:nvSpPr>
        <p:spPr>
          <a:xfrm>
            <a:off x="5057245" y="20269"/>
            <a:ext cx="5864396" cy="683773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843" name="Titre"/>
          <p:cNvSpPr txBox="1">
            <a:spLocks noGrp="1"/>
          </p:cNvSpPr>
          <p:nvPr>
            <p:ph type="title" hasCustomPrompt="1"/>
          </p:nvPr>
        </p:nvSpPr>
        <p:spPr>
          <a:xfrm>
            <a:off x="821956" y="3716999"/>
            <a:ext cx="5377544" cy="727893"/>
          </a:xfrm>
          <a:prstGeom prst="rect">
            <a:avLst/>
          </a:prstGeom>
        </p:spPr>
        <p:txBody>
          <a:bodyPr/>
          <a:lstStyle>
            <a:lvl1pPr defTabSz="412750">
              <a:lnSpc>
                <a:spcPct val="80000"/>
              </a:lnSpc>
              <a:defRPr sz="4900"/>
            </a:lvl1pPr>
          </a:lstStyle>
          <a:p>
            <a:r>
              <a:t>Titre</a:t>
            </a:r>
          </a:p>
        </p:txBody>
      </p:sp>
      <p:sp>
        <p:nvSpPr>
          <p:cNvPr id="184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6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1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1852" name="Espace réservé pour une image  13"/>
          <p:cNvSpPr>
            <a:spLocks noGrp="1"/>
          </p:cNvSpPr>
          <p:nvPr>
            <p:ph type="pic" idx="21"/>
          </p:nvPr>
        </p:nvSpPr>
        <p:spPr>
          <a:xfrm>
            <a:off x="5086274" y="0"/>
            <a:ext cx="7308927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853" name="Titre"/>
          <p:cNvSpPr txBox="1">
            <a:spLocks noGrp="1"/>
          </p:cNvSpPr>
          <p:nvPr>
            <p:ph type="title" hasCustomPrompt="1"/>
          </p:nvPr>
        </p:nvSpPr>
        <p:spPr>
          <a:xfrm>
            <a:off x="835199" y="3717647"/>
            <a:ext cx="5377545" cy="727893"/>
          </a:xfrm>
          <a:prstGeom prst="rect">
            <a:avLst/>
          </a:prstGeom>
        </p:spPr>
        <p:txBody>
          <a:bodyPr/>
          <a:lstStyle>
            <a:lvl1pPr defTabSz="412750">
              <a:lnSpc>
                <a:spcPct val="80000"/>
              </a:lnSpc>
              <a:defRPr sz="4900"/>
            </a:lvl1pPr>
          </a:lstStyle>
          <a:p>
            <a:r>
              <a:t>Titre</a:t>
            </a:r>
          </a:p>
        </p:txBody>
      </p:sp>
      <p:sp>
        <p:nvSpPr>
          <p:cNvPr id="185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1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1862" name="Forme libre 17"/>
          <p:cNvSpPr/>
          <p:nvPr/>
        </p:nvSpPr>
        <p:spPr>
          <a:xfrm>
            <a:off x="6489370" y="0"/>
            <a:ext cx="5702631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32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247" y="21600"/>
                </a:lnTo>
                <a:lnTo>
                  <a:pt x="8227" y="21590"/>
                </a:lnTo>
                <a:cubicBezTo>
                  <a:pt x="3295" y="19098"/>
                  <a:pt x="0" y="14589"/>
                  <a:pt x="0" y="9439"/>
                </a:cubicBezTo>
                <a:cubicBezTo>
                  <a:pt x="0" y="6006"/>
                  <a:pt x="1464" y="2857"/>
                  <a:pt x="3902" y="401"/>
                </a:cubicBezTo>
                <a:close/>
              </a:path>
            </a:pathLst>
          </a:custGeom>
          <a:solidFill>
            <a:srgbClr val="E3E1D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63" name="Titre"/>
          <p:cNvSpPr txBox="1">
            <a:spLocks noGrp="1"/>
          </p:cNvSpPr>
          <p:nvPr>
            <p:ph type="title" hasCustomPrompt="1"/>
          </p:nvPr>
        </p:nvSpPr>
        <p:spPr>
          <a:xfrm>
            <a:off x="821956" y="3716999"/>
            <a:ext cx="5377544" cy="727893"/>
          </a:xfrm>
          <a:prstGeom prst="rect">
            <a:avLst/>
          </a:prstGeom>
        </p:spPr>
        <p:txBody>
          <a:bodyPr/>
          <a:lstStyle>
            <a:lvl1pPr defTabSz="412750">
              <a:lnSpc>
                <a:spcPct val="80000"/>
              </a:lnSpc>
              <a:defRPr sz="4900"/>
            </a:lvl1pPr>
          </a:lstStyle>
          <a:p>
            <a:r>
              <a:t>Titre</a:t>
            </a:r>
          </a:p>
        </p:txBody>
      </p:sp>
      <p:sp>
        <p:nvSpPr>
          <p:cNvPr id="1864" name="Rectangle : coins arrondis 18"/>
          <p:cNvSpPr/>
          <p:nvPr/>
        </p:nvSpPr>
        <p:spPr>
          <a:xfrm>
            <a:off x="12795030" y="-416284"/>
            <a:ext cx="1705117" cy="5244663"/>
          </a:xfrm>
          <a:prstGeom prst="roundRect">
            <a:avLst>
              <a:gd name="adj" fmla="val 48050"/>
            </a:avLst>
          </a:prstGeom>
          <a:solidFill>
            <a:schemeClr val="accent1">
              <a:alpha val="66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65" name="Espace réservé pour une image  25"/>
          <p:cNvSpPr>
            <a:spLocks noGrp="1"/>
          </p:cNvSpPr>
          <p:nvPr>
            <p:ph type="pic" sz="half" idx="21"/>
          </p:nvPr>
        </p:nvSpPr>
        <p:spPr>
          <a:xfrm>
            <a:off x="6513973" y="378371"/>
            <a:ext cx="3650258" cy="606483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86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1874" name="Forme libre 17"/>
          <p:cNvSpPr/>
          <p:nvPr/>
        </p:nvSpPr>
        <p:spPr>
          <a:xfrm>
            <a:off x="6489370" y="0"/>
            <a:ext cx="5702631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32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247" y="21600"/>
                </a:lnTo>
                <a:lnTo>
                  <a:pt x="8227" y="21590"/>
                </a:lnTo>
                <a:cubicBezTo>
                  <a:pt x="3295" y="19098"/>
                  <a:pt x="0" y="14589"/>
                  <a:pt x="0" y="9439"/>
                </a:cubicBezTo>
                <a:cubicBezTo>
                  <a:pt x="0" y="6006"/>
                  <a:pt x="1464" y="2857"/>
                  <a:pt x="3902" y="401"/>
                </a:cubicBezTo>
                <a:close/>
              </a:path>
            </a:pathLst>
          </a:custGeom>
          <a:solidFill>
            <a:srgbClr val="E3E1D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75" name="Espace réservé pour une image  10"/>
          <p:cNvSpPr>
            <a:spLocks noGrp="1"/>
          </p:cNvSpPr>
          <p:nvPr>
            <p:ph type="pic" sz="half" idx="21"/>
          </p:nvPr>
        </p:nvSpPr>
        <p:spPr>
          <a:xfrm>
            <a:off x="6498995" y="325134"/>
            <a:ext cx="4309427" cy="619809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87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3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1884" name="Rectangle"/>
          <p:cNvSpPr/>
          <p:nvPr/>
        </p:nvSpPr>
        <p:spPr>
          <a:xfrm>
            <a:off x="8431221" y="-16117"/>
            <a:ext cx="3782525" cy="6890233"/>
          </a:xfrm>
          <a:prstGeom prst="rect">
            <a:avLst/>
          </a:prstGeom>
          <a:solidFill>
            <a:srgbClr val="E3E1D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85" name="Espace réservé pour une image  11"/>
          <p:cNvSpPr>
            <a:spLocks noGrp="1"/>
          </p:cNvSpPr>
          <p:nvPr>
            <p:ph type="pic" sz="half" idx="21"/>
          </p:nvPr>
        </p:nvSpPr>
        <p:spPr>
          <a:xfrm>
            <a:off x="6466113" y="1192624"/>
            <a:ext cx="3940631" cy="566537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88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3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1894" name="Rectangle"/>
          <p:cNvSpPr/>
          <p:nvPr/>
        </p:nvSpPr>
        <p:spPr>
          <a:xfrm>
            <a:off x="8431221" y="-16117"/>
            <a:ext cx="3782525" cy="6890233"/>
          </a:xfrm>
          <a:prstGeom prst="rect">
            <a:avLst/>
          </a:prstGeom>
          <a:solidFill>
            <a:srgbClr val="E3E1D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95" name="Espace réservé pour une image  8"/>
          <p:cNvSpPr>
            <a:spLocks noGrp="1"/>
          </p:cNvSpPr>
          <p:nvPr>
            <p:ph type="pic" sz="half" idx="21"/>
          </p:nvPr>
        </p:nvSpPr>
        <p:spPr>
          <a:xfrm>
            <a:off x="5670661" y="1460168"/>
            <a:ext cx="6746766" cy="439634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89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3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1904" name="Espace réservé pour une image  9"/>
          <p:cNvSpPr>
            <a:spLocks noGrp="1"/>
          </p:cNvSpPr>
          <p:nvPr>
            <p:ph type="pic" sz="half" idx="21"/>
          </p:nvPr>
        </p:nvSpPr>
        <p:spPr>
          <a:xfrm>
            <a:off x="5029201" y="624723"/>
            <a:ext cx="4294909" cy="437676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905" name="Titre"/>
          <p:cNvSpPr txBox="1">
            <a:spLocks noGrp="1"/>
          </p:cNvSpPr>
          <p:nvPr>
            <p:ph type="title" hasCustomPrompt="1"/>
          </p:nvPr>
        </p:nvSpPr>
        <p:spPr>
          <a:xfrm>
            <a:off x="835199" y="5012735"/>
            <a:ext cx="10515601" cy="727893"/>
          </a:xfrm>
          <a:prstGeom prst="rect">
            <a:avLst/>
          </a:prstGeom>
        </p:spPr>
        <p:txBody>
          <a:bodyPr anchor="ctr"/>
          <a:lstStyle>
            <a:lvl1pPr defTabSz="412750">
              <a:lnSpc>
                <a:spcPct val="80000"/>
              </a:lnSpc>
              <a:defRPr sz="4900"/>
            </a:lvl1pPr>
          </a:lstStyle>
          <a:p>
            <a:r>
              <a:t>Titre</a:t>
            </a:r>
          </a:p>
        </p:txBody>
      </p:sp>
      <p:sp>
        <p:nvSpPr>
          <p:cNvPr id="1906" name="Cercle"/>
          <p:cNvSpPr/>
          <p:nvPr/>
        </p:nvSpPr>
        <p:spPr>
          <a:xfrm>
            <a:off x="9117576" y="4340826"/>
            <a:ext cx="1387193" cy="138719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07" name="Cercle"/>
          <p:cNvSpPr/>
          <p:nvPr/>
        </p:nvSpPr>
        <p:spPr>
          <a:xfrm>
            <a:off x="10463925" y="3229799"/>
            <a:ext cx="609241" cy="609241"/>
          </a:xfrm>
          <a:prstGeom prst="ellipse">
            <a:avLst/>
          </a:prstGeom>
          <a:solidFill>
            <a:srgbClr val="F9DA4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0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3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5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1916" name="Espace réservé pour une image  9"/>
          <p:cNvSpPr>
            <a:spLocks noGrp="1"/>
          </p:cNvSpPr>
          <p:nvPr>
            <p:ph type="pic" sz="half" idx="21"/>
          </p:nvPr>
        </p:nvSpPr>
        <p:spPr>
          <a:xfrm>
            <a:off x="3837709" y="1146971"/>
            <a:ext cx="4516582" cy="460266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917" name="Titre"/>
          <p:cNvSpPr txBox="1">
            <a:spLocks noGrp="1"/>
          </p:cNvSpPr>
          <p:nvPr>
            <p:ph type="title" hasCustomPrompt="1"/>
          </p:nvPr>
        </p:nvSpPr>
        <p:spPr>
          <a:xfrm>
            <a:off x="1572491" y="3073100"/>
            <a:ext cx="10515601" cy="727893"/>
          </a:xfrm>
          <a:prstGeom prst="rect">
            <a:avLst/>
          </a:prstGeom>
        </p:spPr>
        <p:txBody>
          <a:bodyPr anchor="ctr"/>
          <a:lstStyle>
            <a:lvl1pPr defTabSz="412750">
              <a:lnSpc>
                <a:spcPct val="80000"/>
              </a:lnSpc>
              <a:defRPr sz="4900"/>
            </a:lvl1pPr>
          </a:lstStyle>
          <a:p>
            <a:r>
              <a:t>Titre</a:t>
            </a:r>
          </a:p>
        </p:txBody>
      </p:sp>
      <p:sp>
        <p:nvSpPr>
          <p:cNvPr id="1918" name="Cercle"/>
          <p:cNvSpPr/>
          <p:nvPr/>
        </p:nvSpPr>
        <p:spPr>
          <a:xfrm>
            <a:off x="8018571" y="1023534"/>
            <a:ext cx="472535" cy="47253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1919" name="Cercle"/>
          <p:cNvSpPr/>
          <p:nvPr/>
        </p:nvSpPr>
        <p:spPr>
          <a:xfrm>
            <a:off x="3735751" y="4824679"/>
            <a:ext cx="1363427" cy="1363427"/>
          </a:xfrm>
          <a:prstGeom prst="ellipse">
            <a:avLst/>
          </a:prstGeom>
          <a:solidFill>
            <a:srgbClr val="DC753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DC7537"/>
                </a:solidFill>
              </a:defRPr>
            </a:pPr>
            <a:endParaRPr/>
          </a:p>
        </p:txBody>
      </p:sp>
      <p:sp>
        <p:nvSpPr>
          <p:cNvPr id="192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3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7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1928" name="Espace réservé pour une image  28"/>
          <p:cNvSpPr>
            <a:spLocks noGrp="1"/>
          </p:cNvSpPr>
          <p:nvPr>
            <p:ph type="pic" sz="half" idx="21"/>
          </p:nvPr>
        </p:nvSpPr>
        <p:spPr>
          <a:xfrm>
            <a:off x="3837709" y="1146971"/>
            <a:ext cx="4516582" cy="460266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929" name="Titre"/>
          <p:cNvSpPr txBox="1">
            <a:spLocks noGrp="1"/>
          </p:cNvSpPr>
          <p:nvPr>
            <p:ph type="title" hasCustomPrompt="1"/>
          </p:nvPr>
        </p:nvSpPr>
        <p:spPr>
          <a:xfrm>
            <a:off x="1572491" y="3073100"/>
            <a:ext cx="10515601" cy="727893"/>
          </a:xfrm>
          <a:prstGeom prst="rect">
            <a:avLst/>
          </a:prstGeom>
        </p:spPr>
        <p:txBody>
          <a:bodyPr anchor="ctr"/>
          <a:lstStyle>
            <a:lvl1pPr defTabSz="412750">
              <a:lnSpc>
                <a:spcPct val="80000"/>
              </a:lnSpc>
              <a:defRPr sz="4900"/>
            </a:lvl1pPr>
          </a:lstStyle>
          <a:p>
            <a:r>
              <a:t>Titre</a:t>
            </a:r>
          </a:p>
        </p:txBody>
      </p:sp>
      <p:sp>
        <p:nvSpPr>
          <p:cNvPr id="1930" name="Cercle"/>
          <p:cNvSpPr/>
          <p:nvPr/>
        </p:nvSpPr>
        <p:spPr>
          <a:xfrm>
            <a:off x="8018571" y="1023534"/>
            <a:ext cx="472535" cy="47253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1931" name="Cercle"/>
          <p:cNvSpPr/>
          <p:nvPr/>
        </p:nvSpPr>
        <p:spPr>
          <a:xfrm>
            <a:off x="3756533" y="4831607"/>
            <a:ext cx="1363427" cy="1363427"/>
          </a:xfrm>
          <a:prstGeom prst="ellipse">
            <a:avLst/>
          </a:prstGeom>
          <a:solidFill>
            <a:srgbClr val="DC753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DC7537"/>
                </a:solidFill>
              </a:defRPr>
            </a:pPr>
            <a:endParaRPr/>
          </a:p>
        </p:txBody>
      </p:sp>
      <p:sp>
        <p:nvSpPr>
          <p:cNvPr id="193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Cercle"/>
          <p:cNvSpPr/>
          <p:nvPr/>
        </p:nvSpPr>
        <p:spPr>
          <a:xfrm>
            <a:off x="5465502" y="611949"/>
            <a:ext cx="5634105" cy="5634106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4" name="Espace réservé pour une image  9"/>
          <p:cNvSpPr>
            <a:spLocks noGrp="1"/>
          </p:cNvSpPr>
          <p:nvPr>
            <p:ph type="pic" sz="half" idx="21"/>
          </p:nvPr>
        </p:nvSpPr>
        <p:spPr>
          <a:xfrm>
            <a:off x="4414839" y="644978"/>
            <a:ext cx="5586413" cy="557008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55" name="Titre"/>
          <p:cNvSpPr txBox="1">
            <a:spLocks noGrp="1"/>
          </p:cNvSpPr>
          <p:nvPr>
            <p:ph type="title" hasCustomPrompt="1"/>
          </p:nvPr>
        </p:nvSpPr>
        <p:spPr>
          <a:xfrm>
            <a:off x="593109" y="4725256"/>
            <a:ext cx="4703996" cy="61305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4000"/>
            </a:lvl1pPr>
          </a:lstStyle>
          <a:p>
            <a:r>
              <a:t>Titre</a:t>
            </a:r>
          </a:p>
        </p:txBody>
      </p:sp>
      <p:sp>
        <p:nvSpPr>
          <p:cNvPr id="25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9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1940" name="Espace réservé pour une image  9"/>
          <p:cNvSpPr>
            <a:spLocks noGrp="1"/>
          </p:cNvSpPr>
          <p:nvPr>
            <p:ph type="pic" sz="half" idx="21"/>
          </p:nvPr>
        </p:nvSpPr>
        <p:spPr>
          <a:xfrm>
            <a:off x="6276021" y="1545772"/>
            <a:ext cx="4304894" cy="438694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941" name="Espace réservé pour une image  9"/>
          <p:cNvSpPr>
            <a:spLocks noGrp="1"/>
          </p:cNvSpPr>
          <p:nvPr>
            <p:ph type="pic" sz="quarter" idx="22"/>
          </p:nvPr>
        </p:nvSpPr>
        <p:spPr>
          <a:xfrm>
            <a:off x="2993571" y="679280"/>
            <a:ext cx="2345784" cy="239049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942" name="Cercle"/>
          <p:cNvSpPr/>
          <p:nvPr/>
        </p:nvSpPr>
        <p:spPr>
          <a:xfrm>
            <a:off x="8018571" y="1023534"/>
            <a:ext cx="472535" cy="47253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1943" name="Cercle"/>
          <p:cNvSpPr/>
          <p:nvPr/>
        </p:nvSpPr>
        <p:spPr>
          <a:xfrm>
            <a:off x="5978705" y="1295430"/>
            <a:ext cx="4900816" cy="4900815"/>
          </a:xfrm>
          <a:prstGeom prst="ellips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44" name="Cercle"/>
          <p:cNvSpPr/>
          <p:nvPr/>
        </p:nvSpPr>
        <p:spPr>
          <a:xfrm>
            <a:off x="4665876" y="350697"/>
            <a:ext cx="888615" cy="888618"/>
          </a:xfrm>
          <a:prstGeom prst="ellipse">
            <a:avLst/>
          </a:prstGeom>
          <a:solidFill>
            <a:srgbClr val="F9DA4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45" name="Cercle"/>
          <p:cNvSpPr/>
          <p:nvPr/>
        </p:nvSpPr>
        <p:spPr>
          <a:xfrm>
            <a:off x="9433832" y="4736148"/>
            <a:ext cx="1387193" cy="138719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46" name="Titre"/>
          <p:cNvSpPr txBox="1">
            <a:spLocks noGrp="1"/>
          </p:cNvSpPr>
          <p:nvPr>
            <p:ph type="title" hasCustomPrompt="1"/>
          </p:nvPr>
        </p:nvSpPr>
        <p:spPr>
          <a:xfrm>
            <a:off x="835199" y="4714707"/>
            <a:ext cx="10515601" cy="856646"/>
          </a:xfrm>
          <a:prstGeom prst="rect">
            <a:avLst/>
          </a:prstGeom>
        </p:spPr>
        <p:txBody>
          <a:bodyPr/>
          <a:lstStyle>
            <a:lvl1pPr defTabSz="412750">
              <a:defRPr sz="4900" b="0"/>
            </a:lvl1pPr>
          </a:lstStyle>
          <a:p>
            <a:r>
              <a:t>Titre</a:t>
            </a:r>
          </a:p>
        </p:txBody>
      </p:sp>
      <p:sp>
        <p:nvSpPr>
          <p:cNvPr id="194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4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4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1955" name="Espace réservé pour une image  9"/>
          <p:cNvSpPr>
            <a:spLocks noGrp="1"/>
          </p:cNvSpPr>
          <p:nvPr>
            <p:ph type="pic" sz="half" idx="21"/>
          </p:nvPr>
        </p:nvSpPr>
        <p:spPr>
          <a:xfrm>
            <a:off x="3829050" y="528637"/>
            <a:ext cx="4514850" cy="449809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956" name="Espace réservé pour une image  9"/>
          <p:cNvSpPr>
            <a:spLocks noGrp="1"/>
          </p:cNvSpPr>
          <p:nvPr>
            <p:ph type="pic" sz="quarter" idx="22"/>
          </p:nvPr>
        </p:nvSpPr>
        <p:spPr>
          <a:xfrm>
            <a:off x="8386761" y="3822529"/>
            <a:ext cx="2528889" cy="256398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957" name="Titre"/>
          <p:cNvSpPr txBox="1">
            <a:spLocks noGrp="1"/>
          </p:cNvSpPr>
          <p:nvPr>
            <p:ph type="title" hasCustomPrompt="1"/>
          </p:nvPr>
        </p:nvSpPr>
        <p:spPr>
          <a:xfrm>
            <a:off x="835199" y="5443368"/>
            <a:ext cx="7494415" cy="718146"/>
          </a:xfrm>
          <a:prstGeom prst="rect">
            <a:avLst/>
          </a:prstGeom>
        </p:spPr>
        <p:txBody>
          <a:bodyPr/>
          <a:lstStyle>
            <a:lvl1pPr defTabSz="412750">
              <a:defRPr sz="4000" b="0"/>
            </a:lvl1pPr>
          </a:lstStyle>
          <a:p>
            <a:r>
              <a:t>Titre</a:t>
            </a:r>
          </a:p>
        </p:txBody>
      </p:sp>
      <p:sp>
        <p:nvSpPr>
          <p:cNvPr id="195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4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5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1966" name="Espace réservé pour une image  9"/>
          <p:cNvSpPr>
            <a:spLocks noGrp="1"/>
          </p:cNvSpPr>
          <p:nvPr>
            <p:ph type="pic" sz="quarter" idx="21"/>
          </p:nvPr>
        </p:nvSpPr>
        <p:spPr>
          <a:xfrm>
            <a:off x="4175264" y="2938028"/>
            <a:ext cx="3268525" cy="333082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967" name="Titre"/>
          <p:cNvSpPr txBox="1">
            <a:spLocks noGrp="1"/>
          </p:cNvSpPr>
          <p:nvPr>
            <p:ph type="title" hasCustomPrompt="1"/>
          </p:nvPr>
        </p:nvSpPr>
        <p:spPr>
          <a:xfrm>
            <a:off x="835199" y="942806"/>
            <a:ext cx="4108276" cy="564258"/>
          </a:xfrm>
          <a:prstGeom prst="rect">
            <a:avLst/>
          </a:prstGeom>
        </p:spPr>
        <p:txBody>
          <a:bodyPr/>
          <a:lstStyle>
            <a:lvl1pPr defTabSz="412750">
              <a:defRPr b="0"/>
            </a:lvl1pPr>
          </a:lstStyle>
          <a:p>
            <a:r>
              <a:t>Titre</a:t>
            </a:r>
          </a:p>
        </p:txBody>
      </p:sp>
      <p:sp>
        <p:nvSpPr>
          <p:cNvPr id="1968" name="Cercle"/>
          <p:cNvSpPr/>
          <p:nvPr/>
        </p:nvSpPr>
        <p:spPr>
          <a:xfrm>
            <a:off x="7280454" y="778601"/>
            <a:ext cx="3608571" cy="3608571"/>
          </a:xfrm>
          <a:prstGeom prst="ellips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969" name="ELEVENUP_iPhone X Mockup.psd" descr="ELEVENUP_iPhone X Mockup.psd"/>
          <p:cNvPicPr>
            <a:picLocks noChangeAspect="1"/>
          </p:cNvPicPr>
          <p:nvPr/>
        </p:nvPicPr>
        <p:blipFill>
          <a:blip r:embed="rId3"/>
          <a:srcRect l="19" t="9441" r="17" b="15593"/>
          <a:stretch>
            <a:fillRect/>
          </a:stretch>
        </p:blipFill>
        <p:spPr>
          <a:xfrm>
            <a:off x="7444635" y="942939"/>
            <a:ext cx="3280083" cy="32798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2" y="1007"/>
                  <a:pt x="2882" y="3018"/>
                </a:cubicBezTo>
                <a:cubicBezTo>
                  <a:pt x="-961" y="7039"/>
                  <a:pt x="-961" y="13557"/>
                  <a:pt x="2882" y="17579"/>
                </a:cubicBezTo>
                <a:cubicBezTo>
                  <a:pt x="6723" y="21600"/>
                  <a:pt x="12955" y="21600"/>
                  <a:pt x="16796" y="17579"/>
                </a:cubicBezTo>
                <a:cubicBezTo>
                  <a:pt x="20639" y="13557"/>
                  <a:pt x="20639" y="7039"/>
                  <a:pt x="16796" y="3018"/>
                </a:cubicBezTo>
                <a:cubicBezTo>
                  <a:pt x="14876" y="1007"/>
                  <a:pt x="12358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70" name="Espace réservé pour une image  9"/>
          <p:cNvSpPr>
            <a:spLocks noGrp="1"/>
          </p:cNvSpPr>
          <p:nvPr>
            <p:ph type="pic" sz="quarter" idx="22"/>
          </p:nvPr>
        </p:nvSpPr>
        <p:spPr>
          <a:xfrm>
            <a:off x="7455602" y="920523"/>
            <a:ext cx="3288757" cy="335144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97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+ tex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8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1979" name="Espace réservé pour une image  9"/>
          <p:cNvSpPr>
            <a:spLocks noGrp="1"/>
          </p:cNvSpPr>
          <p:nvPr>
            <p:ph type="pic" sz="half" idx="21"/>
          </p:nvPr>
        </p:nvSpPr>
        <p:spPr>
          <a:xfrm>
            <a:off x="631372" y="1043314"/>
            <a:ext cx="4659087" cy="474788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980" name="Titre"/>
          <p:cNvSpPr txBox="1">
            <a:spLocks noGrp="1"/>
          </p:cNvSpPr>
          <p:nvPr>
            <p:ph type="title" hasCustomPrompt="1"/>
          </p:nvPr>
        </p:nvSpPr>
        <p:spPr>
          <a:xfrm>
            <a:off x="5842629" y="1636504"/>
            <a:ext cx="5892173" cy="485455"/>
          </a:xfrm>
          <a:prstGeom prst="rect">
            <a:avLst/>
          </a:prstGeom>
        </p:spPr>
        <p:txBody>
          <a:bodyPr anchor="b"/>
          <a:lstStyle>
            <a:lvl1pPr defTabSz="412750">
              <a:lnSpc>
                <a:spcPct val="80000"/>
              </a:lnSpc>
            </a:lvl1pPr>
          </a:lstStyle>
          <a:p>
            <a:r>
              <a:t>Titre</a:t>
            </a:r>
          </a:p>
        </p:txBody>
      </p:sp>
      <p:sp>
        <p:nvSpPr>
          <p:cNvPr id="1981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812971" y="2710543"/>
            <a:ext cx="5943601" cy="3739244"/>
          </a:xfrm>
          <a:prstGeom prst="rect">
            <a:avLst/>
          </a:prstGeom>
        </p:spPr>
        <p:txBody>
          <a:bodyPr/>
          <a:lstStyle>
            <a:lvl1pPr marL="252000" indent="-2520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1pPr>
            <a:lvl2pPr marL="5588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2pPr>
            <a:lvl3pPr marL="8382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3pPr>
            <a:lvl4pPr marL="11176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4pPr>
            <a:lvl5pPr marL="13970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5pPr>
          </a:lstStyle>
          <a:p>
            <a:r>
              <a:t>Texte niveau 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98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+ texte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9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1990" name="Espace réservé pour une image  9"/>
          <p:cNvSpPr>
            <a:spLocks noGrp="1"/>
          </p:cNvSpPr>
          <p:nvPr>
            <p:ph type="pic" sz="half" idx="21"/>
          </p:nvPr>
        </p:nvSpPr>
        <p:spPr>
          <a:xfrm>
            <a:off x="704850" y="1159792"/>
            <a:ext cx="4433207" cy="451770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991" name="Titre"/>
          <p:cNvSpPr txBox="1">
            <a:spLocks noGrp="1"/>
          </p:cNvSpPr>
          <p:nvPr>
            <p:ph type="title" hasCustomPrompt="1"/>
          </p:nvPr>
        </p:nvSpPr>
        <p:spPr>
          <a:xfrm>
            <a:off x="5842629" y="1636504"/>
            <a:ext cx="5892173" cy="485455"/>
          </a:xfrm>
          <a:prstGeom prst="rect">
            <a:avLst/>
          </a:prstGeom>
        </p:spPr>
        <p:txBody>
          <a:bodyPr anchor="b"/>
          <a:lstStyle>
            <a:lvl1pPr defTabSz="412750">
              <a:lnSpc>
                <a:spcPct val="80000"/>
              </a:lnSpc>
            </a:lvl1pPr>
          </a:lstStyle>
          <a:p>
            <a:r>
              <a:t>Titre</a:t>
            </a:r>
          </a:p>
        </p:txBody>
      </p:sp>
      <p:sp>
        <p:nvSpPr>
          <p:cNvPr id="1992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812971" y="2710543"/>
            <a:ext cx="5943601" cy="3739244"/>
          </a:xfrm>
          <a:prstGeom prst="rect">
            <a:avLst/>
          </a:prstGeom>
        </p:spPr>
        <p:txBody>
          <a:bodyPr/>
          <a:lstStyle>
            <a:lvl1pPr marL="252000" indent="-2520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1pPr>
            <a:lvl2pPr marL="5588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2pPr>
            <a:lvl3pPr marL="8382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3pPr>
            <a:lvl4pPr marL="11176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4pPr>
            <a:lvl5pPr marL="13970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5pPr>
          </a:lstStyle>
          <a:p>
            <a:r>
              <a:t>Texte niveau 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993" name="Cercle"/>
          <p:cNvSpPr/>
          <p:nvPr/>
        </p:nvSpPr>
        <p:spPr>
          <a:xfrm>
            <a:off x="465789" y="978594"/>
            <a:ext cx="4900815" cy="4900815"/>
          </a:xfrm>
          <a:prstGeom prst="ellips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9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+ texte 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1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2002" name="Espace réservé pour une image  9"/>
          <p:cNvSpPr>
            <a:spLocks noGrp="1"/>
          </p:cNvSpPr>
          <p:nvPr>
            <p:ph type="pic" sz="half" idx="21"/>
          </p:nvPr>
        </p:nvSpPr>
        <p:spPr>
          <a:xfrm>
            <a:off x="704850" y="1159792"/>
            <a:ext cx="4433207" cy="451770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003" name="Titre"/>
          <p:cNvSpPr txBox="1">
            <a:spLocks noGrp="1"/>
          </p:cNvSpPr>
          <p:nvPr>
            <p:ph type="title" hasCustomPrompt="1"/>
          </p:nvPr>
        </p:nvSpPr>
        <p:spPr>
          <a:xfrm>
            <a:off x="5842629" y="1636504"/>
            <a:ext cx="5892173" cy="485455"/>
          </a:xfrm>
          <a:prstGeom prst="rect">
            <a:avLst/>
          </a:prstGeom>
        </p:spPr>
        <p:txBody>
          <a:bodyPr anchor="b"/>
          <a:lstStyle>
            <a:lvl1pPr defTabSz="412750">
              <a:lnSpc>
                <a:spcPct val="80000"/>
              </a:lnSpc>
            </a:lvl1pPr>
          </a:lstStyle>
          <a:p>
            <a:r>
              <a:t>Titre</a:t>
            </a:r>
          </a:p>
        </p:txBody>
      </p:sp>
      <p:sp>
        <p:nvSpPr>
          <p:cNvPr id="2004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812971" y="2710543"/>
            <a:ext cx="5943601" cy="3739244"/>
          </a:xfrm>
          <a:prstGeom prst="rect">
            <a:avLst/>
          </a:prstGeom>
        </p:spPr>
        <p:txBody>
          <a:bodyPr/>
          <a:lstStyle>
            <a:lvl1pPr marL="252000" indent="-2520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1pPr>
            <a:lvl2pPr marL="5588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2pPr>
            <a:lvl3pPr marL="8382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3pPr>
            <a:lvl4pPr marL="11176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4pPr>
            <a:lvl5pPr marL="13970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5pPr>
          </a:lstStyle>
          <a:p>
            <a:r>
              <a:t>Texte niveau 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005" name="Ellipse 2"/>
          <p:cNvSpPr/>
          <p:nvPr/>
        </p:nvSpPr>
        <p:spPr>
          <a:xfrm>
            <a:off x="471488" y="3248738"/>
            <a:ext cx="4872038" cy="346235"/>
          </a:xfrm>
          <a:prstGeom prst="ellipse">
            <a:avLst/>
          </a:prstGeom>
          <a:ln w="41275">
            <a:solidFill>
              <a:schemeClr val="accent6"/>
            </a:solidFill>
            <a:miter lim="400000"/>
          </a:ln>
        </p:spPr>
        <p:txBody>
          <a:bodyPr lIns="0" tIns="0" rIns="0" bIns="0" anchor="ctr"/>
          <a:lstStyle/>
          <a:p>
            <a:pPr algn="ctr" defTabSz="412750"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0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+ texte 1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3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2014" name="Ellipse 2"/>
          <p:cNvSpPr/>
          <p:nvPr/>
        </p:nvSpPr>
        <p:spPr>
          <a:xfrm>
            <a:off x="471488" y="3248738"/>
            <a:ext cx="4872038" cy="346235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15" name="Espace réservé pour une image  9"/>
          <p:cNvSpPr>
            <a:spLocks noGrp="1"/>
          </p:cNvSpPr>
          <p:nvPr>
            <p:ph type="pic" sz="half" idx="21"/>
          </p:nvPr>
        </p:nvSpPr>
        <p:spPr>
          <a:xfrm>
            <a:off x="704850" y="1159792"/>
            <a:ext cx="4433207" cy="451770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016" name="Titre"/>
          <p:cNvSpPr txBox="1">
            <a:spLocks noGrp="1"/>
          </p:cNvSpPr>
          <p:nvPr>
            <p:ph type="title" hasCustomPrompt="1"/>
          </p:nvPr>
        </p:nvSpPr>
        <p:spPr>
          <a:xfrm>
            <a:off x="5842629" y="1636504"/>
            <a:ext cx="5892173" cy="485455"/>
          </a:xfrm>
          <a:prstGeom prst="rect">
            <a:avLst/>
          </a:prstGeom>
        </p:spPr>
        <p:txBody>
          <a:bodyPr anchor="b"/>
          <a:lstStyle>
            <a:lvl1pPr defTabSz="412750">
              <a:lnSpc>
                <a:spcPct val="80000"/>
              </a:lnSpc>
            </a:lvl1pPr>
          </a:lstStyle>
          <a:p>
            <a:r>
              <a:t>Titre</a:t>
            </a:r>
          </a:p>
        </p:txBody>
      </p:sp>
      <p:sp>
        <p:nvSpPr>
          <p:cNvPr id="2017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812971" y="2710543"/>
            <a:ext cx="5943601" cy="3739244"/>
          </a:xfrm>
          <a:prstGeom prst="rect">
            <a:avLst/>
          </a:prstGeom>
        </p:spPr>
        <p:txBody>
          <a:bodyPr/>
          <a:lstStyle>
            <a:lvl1pPr marL="252000" indent="-2520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1pPr>
            <a:lvl2pPr marL="5588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2pPr>
            <a:lvl3pPr marL="8382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3pPr>
            <a:lvl4pPr marL="11176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4pPr>
            <a:lvl5pPr marL="13970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5pPr>
          </a:lstStyle>
          <a:p>
            <a:r>
              <a:t>Texte niveau 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01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+ texte 1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5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2026" name="Espace réservé pour une image  9"/>
          <p:cNvSpPr>
            <a:spLocks noGrp="1"/>
          </p:cNvSpPr>
          <p:nvPr>
            <p:ph type="pic" sz="half" idx="21"/>
          </p:nvPr>
        </p:nvSpPr>
        <p:spPr>
          <a:xfrm>
            <a:off x="-628649" y="651308"/>
            <a:ext cx="5600701" cy="570744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027" name="Titre"/>
          <p:cNvSpPr txBox="1">
            <a:spLocks noGrp="1"/>
          </p:cNvSpPr>
          <p:nvPr>
            <p:ph type="title" hasCustomPrompt="1"/>
          </p:nvPr>
        </p:nvSpPr>
        <p:spPr>
          <a:xfrm>
            <a:off x="5842629" y="1636504"/>
            <a:ext cx="6001709" cy="485455"/>
          </a:xfrm>
          <a:prstGeom prst="rect">
            <a:avLst/>
          </a:prstGeom>
        </p:spPr>
        <p:txBody>
          <a:bodyPr anchor="b"/>
          <a:lstStyle>
            <a:lvl1pPr defTabSz="412750">
              <a:lnSpc>
                <a:spcPct val="80000"/>
              </a:lnSpc>
            </a:lvl1pPr>
          </a:lstStyle>
          <a:p>
            <a:r>
              <a:t>Titre</a:t>
            </a:r>
          </a:p>
        </p:txBody>
      </p:sp>
      <p:sp>
        <p:nvSpPr>
          <p:cNvPr id="2028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829300" y="2300286"/>
            <a:ext cx="6057900" cy="4443414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buSzTx/>
              <a:buNone/>
              <a:defRPr sz="1300"/>
            </a:lvl1pPr>
            <a:lvl2pPr marL="0" indent="0" defTabSz="412750">
              <a:lnSpc>
                <a:spcPct val="100000"/>
              </a:lnSpc>
              <a:buSzTx/>
              <a:buNone/>
              <a:defRPr sz="1300"/>
            </a:lvl2pPr>
            <a:lvl3pPr marL="0" indent="0" defTabSz="412750">
              <a:lnSpc>
                <a:spcPct val="100000"/>
              </a:lnSpc>
              <a:buSzTx/>
              <a:buNone/>
              <a:defRPr sz="1300"/>
            </a:lvl3pPr>
            <a:lvl4pPr marL="0" indent="0" defTabSz="412750">
              <a:lnSpc>
                <a:spcPct val="100000"/>
              </a:lnSpc>
              <a:buSzTx/>
              <a:buNone/>
              <a:defRPr sz="1300"/>
            </a:lvl4pPr>
            <a:lvl5pPr marL="0" indent="0" defTabSz="412750">
              <a:lnSpc>
                <a:spcPct val="100000"/>
              </a:lnSpc>
              <a:buSzTx/>
              <a:buNone/>
              <a:defRPr sz="1300"/>
            </a:lvl5pPr>
          </a:lstStyle>
          <a:p>
            <a:r>
              <a:t>Texte niveau 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02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+ tex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6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2037" name="Titre"/>
          <p:cNvSpPr txBox="1">
            <a:spLocks noGrp="1"/>
          </p:cNvSpPr>
          <p:nvPr>
            <p:ph type="title" hasCustomPrompt="1"/>
          </p:nvPr>
        </p:nvSpPr>
        <p:spPr>
          <a:xfrm>
            <a:off x="5841274" y="1592786"/>
            <a:ext cx="5897881" cy="935578"/>
          </a:xfrm>
          <a:prstGeom prst="rect">
            <a:avLst/>
          </a:prstGeom>
        </p:spPr>
        <p:txBody>
          <a:bodyPr anchor="ctr"/>
          <a:lstStyle>
            <a:lvl1pPr defTabSz="412750"/>
          </a:lstStyle>
          <a:p>
            <a:r>
              <a:t>Titre</a:t>
            </a:r>
          </a:p>
        </p:txBody>
      </p:sp>
      <p:sp>
        <p:nvSpPr>
          <p:cNvPr id="2038" name="Espace réservé pour une image  7"/>
          <p:cNvSpPr>
            <a:spLocks noGrp="1"/>
          </p:cNvSpPr>
          <p:nvPr>
            <p:ph type="pic" idx="21"/>
          </p:nvPr>
        </p:nvSpPr>
        <p:spPr>
          <a:xfrm>
            <a:off x="0" y="0"/>
            <a:ext cx="5358904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039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812971" y="2710543"/>
            <a:ext cx="5943601" cy="3739244"/>
          </a:xfrm>
          <a:prstGeom prst="rect">
            <a:avLst/>
          </a:prstGeom>
        </p:spPr>
        <p:txBody>
          <a:bodyPr/>
          <a:lstStyle>
            <a:lvl1pPr marL="252000" indent="-2520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1pPr>
            <a:lvl2pPr marL="5588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2pPr>
            <a:lvl3pPr marL="8382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3pPr>
            <a:lvl4pPr marL="11176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4pPr>
            <a:lvl5pPr marL="13970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5pPr>
          </a:lstStyle>
          <a:p>
            <a:r>
              <a:t>Texte niveau 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04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+ texte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7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2048" name="Titre"/>
          <p:cNvSpPr txBox="1">
            <a:spLocks noGrp="1"/>
          </p:cNvSpPr>
          <p:nvPr>
            <p:ph type="title" hasCustomPrompt="1"/>
          </p:nvPr>
        </p:nvSpPr>
        <p:spPr>
          <a:xfrm>
            <a:off x="6547091" y="1364186"/>
            <a:ext cx="5203746" cy="935578"/>
          </a:xfrm>
          <a:prstGeom prst="rect">
            <a:avLst/>
          </a:prstGeom>
        </p:spPr>
        <p:txBody>
          <a:bodyPr anchor="ctr"/>
          <a:lstStyle>
            <a:lvl1pPr defTabSz="412750"/>
          </a:lstStyle>
          <a:p>
            <a:r>
              <a:t>Titre</a:t>
            </a:r>
          </a:p>
        </p:txBody>
      </p:sp>
      <p:sp>
        <p:nvSpPr>
          <p:cNvPr id="2049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528816" y="2481943"/>
            <a:ext cx="5244085" cy="3739244"/>
          </a:xfrm>
          <a:prstGeom prst="rect">
            <a:avLst/>
          </a:prstGeom>
        </p:spPr>
        <p:txBody>
          <a:bodyPr/>
          <a:lstStyle>
            <a:lvl1pPr marL="252000" indent="-2520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1pPr>
            <a:lvl2pPr marL="5588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2pPr>
            <a:lvl3pPr marL="8382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3pPr>
            <a:lvl4pPr marL="11176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4pPr>
            <a:lvl5pPr marL="13970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5pPr>
          </a:lstStyle>
          <a:p>
            <a:r>
              <a:t>Texte niveau 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050" name="Espace réservé pour une image  9"/>
          <p:cNvSpPr>
            <a:spLocks noGrp="1"/>
          </p:cNvSpPr>
          <p:nvPr>
            <p:ph type="pic" idx="21"/>
          </p:nvPr>
        </p:nvSpPr>
        <p:spPr>
          <a:xfrm>
            <a:off x="-1" y="0"/>
            <a:ext cx="7122882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05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2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Forme libre 8"/>
          <p:cNvSpPr/>
          <p:nvPr/>
        </p:nvSpPr>
        <p:spPr>
          <a:xfrm>
            <a:off x="0" y="713874"/>
            <a:ext cx="3070848" cy="54629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87" y="0"/>
                </a:moveTo>
                <a:cubicBezTo>
                  <a:pt x="12998" y="0"/>
                  <a:pt x="21600" y="4835"/>
                  <a:pt x="21600" y="10800"/>
                </a:cubicBezTo>
                <a:cubicBezTo>
                  <a:pt x="21600" y="16765"/>
                  <a:pt x="12998" y="21600"/>
                  <a:pt x="2387" y="21600"/>
                </a:cubicBezTo>
                <a:cubicBezTo>
                  <a:pt x="1724" y="21600"/>
                  <a:pt x="1069" y="21581"/>
                  <a:pt x="423" y="21544"/>
                </a:cubicBezTo>
                <a:lnTo>
                  <a:pt x="0" y="21514"/>
                </a:lnTo>
                <a:lnTo>
                  <a:pt x="0" y="86"/>
                </a:lnTo>
                <a:lnTo>
                  <a:pt x="423" y="56"/>
                </a:lnTo>
                <a:cubicBezTo>
                  <a:pt x="1069" y="19"/>
                  <a:pt x="1724" y="0"/>
                  <a:pt x="2387" y="0"/>
                </a:cubicBezTo>
                <a:close/>
              </a:path>
            </a:pathLst>
          </a:custGeom>
          <a:solidFill>
            <a:srgbClr val="010BF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5" name="Espace réservé pour une image  9"/>
          <p:cNvSpPr>
            <a:spLocks noGrp="1"/>
          </p:cNvSpPr>
          <p:nvPr>
            <p:ph type="pic" sz="half" idx="21"/>
          </p:nvPr>
        </p:nvSpPr>
        <p:spPr>
          <a:xfrm>
            <a:off x="887881" y="701929"/>
            <a:ext cx="5486307" cy="547027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6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Photo + texte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2059" name="Titre"/>
          <p:cNvSpPr txBox="1">
            <a:spLocks noGrp="1"/>
          </p:cNvSpPr>
          <p:nvPr>
            <p:ph type="title" hasCustomPrompt="1"/>
          </p:nvPr>
        </p:nvSpPr>
        <p:spPr>
          <a:xfrm>
            <a:off x="6547091" y="1364186"/>
            <a:ext cx="5203746" cy="935578"/>
          </a:xfrm>
          <a:prstGeom prst="rect">
            <a:avLst/>
          </a:prstGeom>
        </p:spPr>
        <p:txBody>
          <a:bodyPr anchor="ctr"/>
          <a:lstStyle>
            <a:lvl1pPr defTabSz="412750"/>
          </a:lstStyle>
          <a:p>
            <a:r>
              <a:t>Titre</a:t>
            </a:r>
          </a:p>
        </p:txBody>
      </p:sp>
      <p:sp>
        <p:nvSpPr>
          <p:cNvPr id="2060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528816" y="2481943"/>
            <a:ext cx="5244085" cy="3739244"/>
          </a:xfrm>
          <a:prstGeom prst="rect">
            <a:avLst/>
          </a:prstGeom>
        </p:spPr>
        <p:txBody>
          <a:bodyPr/>
          <a:lstStyle>
            <a:lvl1pPr marL="252000" indent="-2520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1pPr>
            <a:lvl2pPr marL="5588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2pPr>
            <a:lvl3pPr marL="8382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3pPr>
            <a:lvl4pPr marL="11176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4pPr>
            <a:lvl5pPr marL="13970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5pPr>
          </a:lstStyle>
          <a:p>
            <a:r>
              <a:t>Texte niveau 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061" name="Espace réservé pour une image  9"/>
          <p:cNvSpPr>
            <a:spLocks noGrp="1"/>
          </p:cNvSpPr>
          <p:nvPr>
            <p:ph type="pic" idx="21"/>
          </p:nvPr>
        </p:nvSpPr>
        <p:spPr>
          <a:xfrm>
            <a:off x="-1" y="0"/>
            <a:ext cx="8650225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06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+ texte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9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2070" name="Titre"/>
          <p:cNvSpPr txBox="1">
            <a:spLocks noGrp="1"/>
          </p:cNvSpPr>
          <p:nvPr>
            <p:ph type="title" hasCustomPrompt="1"/>
          </p:nvPr>
        </p:nvSpPr>
        <p:spPr>
          <a:xfrm>
            <a:off x="5385663" y="1364186"/>
            <a:ext cx="6365175" cy="935578"/>
          </a:xfrm>
          <a:prstGeom prst="rect">
            <a:avLst/>
          </a:prstGeom>
        </p:spPr>
        <p:txBody>
          <a:bodyPr anchor="ctr"/>
          <a:lstStyle>
            <a:lvl1pPr defTabSz="412750"/>
          </a:lstStyle>
          <a:p>
            <a:r>
              <a:t>Titre</a:t>
            </a:r>
          </a:p>
        </p:txBody>
      </p:sp>
      <p:sp>
        <p:nvSpPr>
          <p:cNvPr id="2071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358384" y="2481943"/>
            <a:ext cx="6414516" cy="3739244"/>
          </a:xfrm>
          <a:prstGeom prst="rect">
            <a:avLst/>
          </a:prstGeom>
        </p:spPr>
        <p:txBody>
          <a:bodyPr/>
          <a:lstStyle>
            <a:lvl1pPr marL="252000" indent="-2520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1pPr>
            <a:lvl2pPr marL="5588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2pPr>
            <a:lvl3pPr marL="8382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3pPr>
            <a:lvl4pPr marL="11176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4pPr>
            <a:lvl5pPr marL="13970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5pPr>
          </a:lstStyle>
          <a:p>
            <a:r>
              <a:t>Texte niveau 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072" name="Espace réservé pour une image  12"/>
          <p:cNvSpPr>
            <a:spLocks noGrp="1"/>
          </p:cNvSpPr>
          <p:nvPr>
            <p:ph type="pic" idx="21"/>
          </p:nvPr>
        </p:nvSpPr>
        <p:spPr>
          <a:xfrm>
            <a:off x="-1" y="18288"/>
            <a:ext cx="5641554" cy="68580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07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0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2081" name="Titre"/>
          <p:cNvSpPr txBox="1">
            <a:spLocks noGrp="1"/>
          </p:cNvSpPr>
          <p:nvPr>
            <p:ph type="title" hasCustomPrompt="1"/>
          </p:nvPr>
        </p:nvSpPr>
        <p:spPr>
          <a:xfrm>
            <a:off x="835199" y="4115394"/>
            <a:ext cx="10584876" cy="1463094"/>
          </a:xfrm>
          <a:prstGeom prst="rect">
            <a:avLst/>
          </a:prstGeom>
        </p:spPr>
        <p:txBody>
          <a:bodyPr/>
          <a:lstStyle>
            <a:lvl1pPr defTabSz="412750">
              <a:defRPr sz="4900" b="0"/>
            </a:lvl1pPr>
          </a:lstStyle>
          <a:p>
            <a:r>
              <a:t>Titre</a:t>
            </a:r>
          </a:p>
        </p:txBody>
      </p:sp>
      <p:sp>
        <p:nvSpPr>
          <p:cNvPr id="208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hap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9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2090" name="Titre"/>
          <p:cNvSpPr txBox="1">
            <a:spLocks noGrp="1"/>
          </p:cNvSpPr>
          <p:nvPr>
            <p:ph type="title" hasCustomPrompt="1"/>
          </p:nvPr>
        </p:nvSpPr>
        <p:spPr>
          <a:xfrm>
            <a:off x="5335875" y="3082322"/>
            <a:ext cx="7758547" cy="1449180"/>
          </a:xfrm>
          <a:prstGeom prst="rect">
            <a:avLst/>
          </a:prstGeom>
        </p:spPr>
        <p:txBody>
          <a:bodyPr/>
          <a:lstStyle>
            <a:lvl1pPr defTabSz="412750">
              <a:defRPr sz="4800" b="0"/>
            </a:lvl1pPr>
          </a:lstStyle>
          <a:p>
            <a:r>
              <a:t>Titre</a:t>
            </a:r>
          </a:p>
        </p:txBody>
      </p:sp>
      <p:sp>
        <p:nvSpPr>
          <p:cNvPr id="2091" name="Cercle"/>
          <p:cNvSpPr/>
          <p:nvPr/>
        </p:nvSpPr>
        <p:spPr>
          <a:xfrm>
            <a:off x="-3668970" y="-749657"/>
            <a:ext cx="8357314" cy="8357314"/>
          </a:xfrm>
          <a:prstGeom prst="ellips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9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hap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2100" name="Titre"/>
          <p:cNvSpPr txBox="1">
            <a:spLocks noGrp="1"/>
          </p:cNvSpPr>
          <p:nvPr>
            <p:ph type="title" hasCustomPrompt="1"/>
          </p:nvPr>
        </p:nvSpPr>
        <p:spPr>
          <a:xfrm>
            <a:off x="5335875" y="3082322"/>
            <a:ext cx="7758547" cy="1449180"/>
          </a:xfrm>
          <a:prstGeom prst="rect">
            <a:avLst/>
          </a:prstGeom>
        </p:spPr>
        <p:txBody>
          <a:bodyPr/>
          <a:lstStyle>
            <a:lvl1pPr defTabSz="412750">
              <a:defRPr sz="4800" b="0"/>
            </a:lvl1pPr>
          </a:lstStyle>
          <a:p>
            <a:r>
              <a:t>Titre</a:t>
            </a:r>
          </a:p>
        </p:txBody>
      </p:sp>
      <p:sp>
        <p:nvSpPr>
          <p:cNvPr id="2101" name="Cercle"/>
          <p:cNvSpPr/>
          <p:nvPr/>
        </p:nvSpPr>
        <p:spPr>
          <a:xfrm>
            <a:off x="-3668970" y="-749657"/>
            <a:ext cx="8357314" cy="8357314"/>
          </a:xfrm>
          <a:prstGeom prst="ellipse">
            <a:avLst/>
          </a:prstGeom>
          <a:ln w="28575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0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hap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2110" name="Cercle"/>
          <p:cNvSpPr/>
          <p:nvPr/>
        </p:nvSpPr>
        <p:spPr>
          <a:xfrm>
            <a:off x="-3668970" y="-749657"/>
            <a:ext cx="8357314" cy="8357314"/>
          </a:xfrm>
          <a:prstGeom prst="ellips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11" name="Titre"/>
          <p:cNvSpPr txBox="1">
            <a:spLocks noGrp="1"/>
          </p:cNvSpPr>
          <p:nvPr>
            <p:ph type="title" hasCustomPrompt="1"/>
          </p:nvPr>
        </p:nvSpPr>
        <p:spPr>
          <a:xfrm>
            <a:off x="5842629" y="1636504"/>
            <a:ext cx="5892173" cy="485455"/>
          </a:xfrm>
          <a:prstGeom prst="rect">
            <a:avLst/>
          </a:prstGeom>
        </p:spPr>
        <p:txBody>
          <a:bodyPr anchor="b"/>
          <a:lstStyle>
            <a:lvl1pPr defTabSz="412750">
              <a:lnSpc>
                <a:spcPct val="80000"/>
              </a:lnSpc>
            </a:lvl1pPr>
          </a:lstStyle>
          <a:p>
            <a:r>
              <a:t>Titre</a:t>
            </a:r>
          </a:p>
        </p:txBody>
      </p:sp>
      <p:sp>
        <p:nvSpPr>
          <p:cNvPr id="2112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812971" y="2710543"/>
            <a:ext cx="5943601" cy="3739244"/>
          </a:xfrm>
          <a:prstGeom prst="rect">
            <a:avLst/>
          </a:prstGeom>
        </p:spPr>
        <p:txBody>
          <a:bodyPr/>
          <a:lstStyle>
            <a:lvl1pPr marL="252000" indent="-2520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1pPr>
            <a:lvl2pPr marL="5588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2pPr>
            <a:lvl3pPr marL="8382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3pPr>
            <a:lvl4pPr marL="11176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4pPr>
            <a:lvl5pPr marL="13970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5pPr>
          </a:lstStyle>
          <a:p>
            <a:r>
              <a:t>Texte niveau 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11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hap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0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2121" name="Cercle"/>
          <p:cNvSpPr/>
          <p:nvPr/>
        </p:nvSpPr>
        <p:spPr>
          <a:xfrm>
            <a:off x="-3668970" y="-749657"/>
            <a:ext cx="8357314" cy="8357314"/>
          </a:xfrm>
          <a:prstGeom prst="ellips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22" name="Titre"/>
          <p:cNvSpPr txBox="1">
            <a:spLocks noGrp="1"/>
          </p:cNvSpPr>
          <p:nvPr>
            <p:ph type="title" hasCustomPrompt="1"/>
          </p:nvPr>
        </p:nvSpPr>
        <p:spPr>
          <a:xfrm>
            <a:off x="5230800" y="1388672"/>
            <a:ext cx="6504089" cy="485455"/>
          </a:xfrm>
          <a:prstGeom prst="rect">
            <a:avLst/>
          </a:prstGeom>
        </p:spPr>
        <p:txBody>
          <a:bodyPr anchor="b"/>
          <a:lstStyle>
            <a:lvl1pPr defTabSz="412750">
              <a:lnSpc>
                <a:spcPct val="80000"/>
              </a:lnSpc>
            </a:lvl1pPr>
          </a:lstStyle>
          <a:p>
            <a:r>
              <a:t>Titre</a:t>
            </a:r>
          </a:p>
        </p:txBody>
      </p:sp>
      <p:sp>
        <p:nvSpPr>
          <p:cNvPr id="2123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230800" y="2159999"/>
            <a:ext cx="6504089" cy="4041135"/>
          </a:xfrm>
          <a:prstGeom prst="rect">
            <a:avLst/>
          </a:prstGeom>
        </p:spPr>
        <p:txBody>
          <a:bodyPr/>
          <a:lstStyle>
            <a:lvl1pPr marL="252000" indent="-2520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1pPr>
            <a:lvl2pPr marL="5588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2pPr>
            <a:lvl3pPr marL="8382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3pPr>
            <a:lvl4pPr marL="11176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4pPr>
            <a:lvl5pPr marL="13970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5pPr>
          </a:lstStyle>
          <a:p>
            <a:r>
              <a:t>Texte niveau 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12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 Full +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1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2132" name="Espace réservé pour une image  3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133" name="Titre"/>
          <p:cNvSpPr txBox="1">
            <a:spLocks noGrp="1"/>
          </p:cNvSpPr>
          <p:nvPr>
            <p:ph type="title" hasCustomPrompt="1"/>
          </p:nvPr>
        </p:nvSpPr>
        <p:spPr>
          <a:xfrm>
            <a:off x="835199" y="3717647"/>
            <a:ext cx="5377545" cy="727893"/>
          </a:xfrm>
          <a:prstGeom prst="rect">
            <a:avLst/>
          </a:prstGeom>
        </p:spPr>
        <p:txBody>
          <a:bodyPr/>
          <a:lstStyle>
            <a:lvl1pPr defTabSz="412750">
              <a:lnSpc>
                <a:spcPct val="80000"/>
              </a:lnSpc>
              <a:defRPr sz="4900"/>
            </a:lvl1pPr>
          </a:lstStyle>
          <a:p>
            <a:r>
              <a:t>Titre</a:t>
            </a:r>
          </a:p>
        </p:txBody>
      </p:sp>
      <p:sp>
        <p:nvSpPr>
          <p:cNvPr id="213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 + titre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1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2142" name="Espace réservé pour une image  3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143" name="Texte du titre"/>
          <p:cNvSpPr txBox="1">
            <a:spLocks noGrp="1"/>
          </p:cNvSpPr>
          <p:nvPr>
            <p:ph type="title"/>
          </p:nvPr>
        </p:nvSpPr>
        <p:spPr>
          <a:xfrm>
            <a:off x="835199" y="4305753"/>
            <a:ext cx="4844145" cy="527505"/>
          </a:xfrm>
          <a:prstGeom prst="rect">
            <a:avLst/>
          </a:prstGeom>
        </p:spPr>
        <p:txBody>
          <a:bodyPr lIns="45719" tIns="45719" rIns="45719" bIns="45719"/>
          <a:lstStyle>
            <a:lvl1pPr defTabSz="412750">
              <a:defRPr sz="4900"/>
            </a:lvl1pPr>
          </a:lstStyle>
          <a:p>
            <a:r>
              <a:t>Texte du titre</a:t>
            </a:r>
          </a:p>
        </p:txBody>
      </p:sp>
      <p:sp>
        <p:nvSpPr>
          <p:cNvPr id="214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 + titre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2152" name="Espace réservé pour une image  3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153" name="Texte du titre"/>
          <p:cNvSpPr txBox="1">
            <a:spLocks noGrp="1"/>
          </p:cNvSpPr>
          <p:nvPr>
            <p:ph type="title"/>
          </p:nvPr>
        </p:nvSpPr>
        <p:spPr>
          <a:xfrm>
            <a:off x="835199" y="4305753"/>
            <a:ext cx="4844145" cy="527505"/>
          </a:xfrm>
          <a:prstGeom prst="rect">
            <a:avLst/>
          </a:prstGeom>
        </p:spPr>
        <p:txBody>
          <a:bodyPr lIns="45719" tIns="45719" rIns="45719" bIns="45719"/>
          <a:lstStyle>
            <a:lvl1pPr defTabSz="412750">
              <a:defRPr sz="4900">
                <a:solidFill>
                  <a:srgbClr val="FFFFFF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215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2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Forme libre 7"/>
          <p:cNvSpPr/>
          <p:nvPr/>
        </p:nvSpPr>
        <p:spPr>
          <a:xfrm>
            <a:off x="0" y="713874"/>
            <a:ext cx="2940219" cy="54629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34" y="0"/>
                </a:moveTo>
                <a:cubicBezTo>
                  <a:pt x="12616" y="0"/>
                  <a:pt x="21600" y="4835"/>
                  <a:pt x="21600" y="10800"/>
                </a:cubicBezTo>
                <a:cubicBezTo>
                  <a:pt x="21600" y="16765"/>
                  <a:pt x="12616" y="21600"/>
                  <a:pt x="1534" y="21600"/>
                </a:cubicBezTo>
                <a:cubicBezTo>
                  <a:pt x="1187" y="21600"/>
                  <a:pt x="843" y="21595"/>
                  <a:pt x="501" y="21586"/>
                </a:cubicBezTo>
                <a:lnTo>
                  <a:pt x="0" y="21565"/>
                </a:lnTo>
                <a:lnTo>
                  <a:pt x="0" y="35"/>
                </a:lnTo>
                <a:lnTo>
                  <a:pt x="501" y="14"/>
                </a:lnTo>
                <a:cubicBezTo>
                  <a:pt x="843" y="5"/>
                  <a:pt x="1187" y="0"/>
                  <a:pt x="153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5" name="Espace réservé pour une image  9"/>
          <p:cNvSpPr>
            <a:spLocks noGrp="1"/>
          </p:cNvSpPr>
          <p:nvPr>
            <p:ph type="pic" sz="half" idx="21"/>
          </p:nvPr>
        </p:nvSpPr>
        <p:spPr>
          <a:xfrm>
            <a:off x="887881" y="701929"/>
            <a:ext cx="5486307" cy="547027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7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1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2162" name="Texte du titre"/>
          <p:cNvSpPr txBox="1">
            <a:spLocks noGrp="1"/>
          </p:cNvSpPr>
          <p:nvPr>
            <p:ph type="title" hasCustomPrompt="1"/>
          </p:nvPr>
        </p:nvSpPr>
        <p:spPr>
          <a:xfrm>
            <a:off x="350156" y="673750"/>
            <a:ext cx="10414001" cy="485455"/>
          </a:xfrm>
          <a:prstGeom prst="rect">
            <a:avLst/>
          </a:prstGeom>
        </p:spPr>
        <p:txBody>
          <a:bodyPr/>
          <a:lstStyle>
            <a:lvl1pPr defTabSz="412750"/>
          </a:lstStyle>
          <a:p>
            <a:r>
              <a:t>Texte du titre</a:t>
            </a:r>
          </a:p>
        </p:txBody>
      </p:sp>
      <p:sp>
        <p:nvSpPr>
          <p:cNvPr id="2163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315911" y="2808515"/>
            <a:ext cx="8762775" cy="364127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1500"/>
              </a:spcBef>
              <a:buSzTx/>
              <a:buNone/>
              <a:defRPr sz="1500"/>
            </a:lvl1pPr>
            <a:lvl2pPr marL="0" indent="558800" defTabSz="412750">
              <a:lnSpc>
                <a:spcPct val="100000"/>
              </a:lnSpc>
              <a:spcBef>
                <a:spcPts val="1500"/>
              </a:spcBef>
              <a:buSzTx/>
              <a:buNone/>
              <a:defRPr sz="1500"/>
            </a:lvl2pPr>
            <a:lvl3pPr marL="0" indent="838200" defTabSz="412750">
              <a:lnSpc>
                <a:spcPct val="100000"/>
              </a:lnSpc>
              <a:spcBef>
                <a:spcPts val="1500"/>
              </a:spcBef>
              <a:buSzTx/>
              <a:buNone/>
              <a:defRPr sz="1500"/>
            </a:lvl3pPr>
            <a:lvl4pPr marL="0" indent="1117600" defTabSz="412750">
              <a:lnSpc>
                <a:spcPct val="100000"/>
              </a:lnSpc>
              <a:spcBef>
                <a:spcPts val="1500"/>
              </a:spcBef>
              <a:buSzTx/>
              <a:buNone/>
              <a:defRPr sz="1500"/>
            </a:lvl4pPr>
            <a:lvl5pPr marL="0" indent="1397000" defTabSz="412750">
              <a:lnSpc>
                <a:spcPct val="100000"/>
              </a:lnSpc>
              <a:spcBef>
                <a:spcPts val="1500"/>
              </a:spcBef>
              <a:buSzTx/>
              <a:buNone/>
              <a:defRPr sz="1500"/>
            </a:lvl5pPr>
          </a:lstStyle>
          <a:p>
            <a:r>
              <a:t>Texte niveau 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16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1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2172" name="Texte du titre"/>
          <p:cNvSpPr txBox="1">
            <a:spLocks noGrp="1"/>
          </p:cNvSpPr>
          <p:nvPr>
            <p:ph type="title" hasCustomPrompt="1"/>
          </p:nvPr>
        </p:nvSpPr>
        <p:spPr>
          <a:xfrm>
            <a:off x="350156" y="647536"/>
            <a:ext cx="10414001" cy="485455"/>
          </a:xfrm>
          <a:prstGeom prst="rect">
            <a:avLst/>
          </a:prstGeom>
        </p:spPr>
        <p:txBody>
          <a:bodyPr anchor="ctr"/>
          <a:lstStyle>
            <a:lvl1pPr defTabSz="412750"/>
          </a:lstStyle>
          <a:p>
            <a:r>
              <a:t>Texte du titre</a:t>
            </a:r>
          </a:p>
        </p:txBody>
      </p:sp>
      <p:sp>
        <p:nvSpPr>
          <p:cNvPr id="217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rombi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0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2181" name="Espace réservé pour une image  9"/>
          <p:cNvSpPr>
            <a:spLocks noGrp="1"/>
          </p:cNvSpPr>
          <p:nvPr>
            <p:ph type="pic" sz="quarter" idx="21"/>
          </p:nvPr>
        </p:nvSpPr>
        <p:spPr>
          <a:xfrm>
            <a:off x="1480457" y="1811438"/>
            <a:ext cx="1763486" cy="17640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182" name="Espace réservé pour une image  9"/>
          <p:cNvSpPr>
            <a:spLocks noGrp="1"/>
          </p:cNvSpPr>
          <p:nvPr>
            <p:ph type="pic" sz="quarter" idx="22"/>
          </p:nvPr>
        </p:nvSpPr>
        <p:spPr>
          <a:xfrm>
            <a:off x="5192486" y="1844094"/>
            <a:ext cx="1763486" cy="176400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183" name="Espace réservé pour une image  9"/>
          <p:cNvSpPr>
            <a:spLocks noGrp="1"/>
          </p:cNvSpPr>
          <p:nvPr>
            <p:ph type="pic" sz="quarter" idx="23"/>
          </p:nvPr>
        </p:nvSpPr>
        <p:spPr>
          <a:xfrm>
            <a:off x="8958943" y="1844095"/>
            <a:ext cx="1763486" cy="176400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184" name="Texte du titre"/>
          <p:cNvSpPr txBox="1">
            <a:spLocks noGrp="1"/>
          </p:cNvSpPr>
          <p:nvPr>
            <p:ph type="title" hasCustomPrompt="1"/>
          </p:nvPr>
        </p:nvSpPr>
        <p:spPr>
          <a:xfrm>
            <a:off x="350156" y="647536"/>
            <a:ext cx="10414001" cy="485455"/>
          </a:xfrm>
          <a:prstGeom prst="rect">
            <a:avLst/>
          </a:prstGeom>
        </p:spPr>
        <p:txBody>
          <a:bodyPr anchor="ctr"/>
          <a:lstStyle>
            <a:lvl1pPr defTabSz="412750"/>
          </a:lstStyle>
          <a:p>
            <a:r>
              <a:t>Texte du titre</a:t>
            </a:r>
          </a:p>
        </p:txBody>
      </p:sp>
      <p:sp>
        <p:nvSpPr>
          <p:cNvPr id="2185" name="Espace réservé pour une image  9"/>
          <p:cNvSpPr>
            <a:spLocks noGrp="1"/>
          </p:cNvSpPr>
          <p:nvPr>
            <p:ph type="pic" sz="quarter" idx="24"/>
          </p:nvPr>
        </p:nvSpPr>
        <p:spPr>
          <a:xfrm>
            <a:off x="2728911" y="1645730"/>
            <a:ext cx="734107" cy="73432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186" name="Espace réservé pour une image  9"/>
          <p:cNvSpPr>
            <a:spLocks noGrp="1"/>
          </p:cNvSpPr>
          <p:nvPr>
            <p:ph type="pic" sz="quarter" idx="25"/>
          </p:nvPr>
        </p:nvSpPr>
        <p:spPr>
          <a:xfrm>
            <a:off x="6440940" y="1678388"/>
            <a:ext cx="734107" cy="73432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187" name="Espace réservé pour une image  9"/>
          <p:cNvSpPr>
            <a:spLocks noGrp="1"/>
          </p:cNvSpPr>
          <p:nvPr>
            <p:ph type="pic" sz="quarter" idx="26"/>
          </p:nvPr>
        </p:nvSpPr>
        <p:spPr>
          <a:xfrm>
            <a:off x="10207397" y="1678388"/>
            <a:ext cx="734107" cy="73432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18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rombi 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5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2196" name="Espace réservé pour une image  9"/>
          <p:cNvSpPr>
            <a:spLocks noGrp="1"/>
          </p:cNvSpPr>
          <p:nvPr>
            <p:ph type="pic" sz="quarter" idx="21"/>
          </p:nvPr>
        </p:nvSpPr>
        <p:spPr>
          <a:xfrm>
            <a:off x="1145177" y="1873374"/>
            <a:ext cx="1719943" cy="175272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197" name="Espace réservé pour une image  9"/>
          <p:cNvSpPr>
            <a:spLocks noGrp="1"/>
          </p:cNvSpPr>
          <p:nvPr>
            <p:ph type="pic" sz="quarter" idx="22"/>
          </p:nvPr>
        </p:nvSpPr>
        <p:spPr>
          <a:xfrm>
            <a:off x="3857897" y="1873374"/>
            <a:ext cx="1719943" cy="175272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198" name="Espace réservé pour une image  9"/>
          <p:cNvSpPr>
            <a:spLocks noGrp="1"/>
          </p:cNvSpPr>
          <p:nvPr>
            <p:ph type="pic" sz="quarter" idx="23"/>
          </p:nvPr>
        </p:nvSpPr>
        <p:spPr>
          <a:xfrm>
            <a:off x="6585857" y="1873374"/>
            <a:ext cx="1719943" cy="175272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199" name="Espace réservé pour une image  9"/>
          <p:cNvSpPr>
            <a:spLocks noGrp="1"/>
          </p:cNvSpPr>
          <p:nvPr>
            <p:ph type="pic" sz="quarter" idx="24"/>
          </p:nvPr>
        </p:nvSpPr>
        <p:spPr>
          <a:xfrm>
            <a:off x="9313818" y="1873374"/>
            <a:ext cx="1719943" cy="175272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200" name="Texte du titre"/>
          <p:cNvSpPr txBox="1">
            <a:spLocks noGrp="1"/>
          </p:cNvSpPr>
          <p:nvPr>
            <p:ph type="title" hasCustomPrompt="1"/>
          </p:nvPr>
        </p:nvSpPr>
        <p:spPr>
          <a:xfrm>
            <a:off x="350156" y="647536"/>
            <a:ext cx="10414001" cy="485455"/>
          </a:xfrm>
          <a:prstGeom prst="rect">
            <a:avLst/>
          </a:prstGeom>
        </p:spPr>
        <p:txBody>
          <a:bodyPr anchor="ctr"/>
          <a:lstStyle>
            <a:lvl1pPr defTabSz="412750"/>
          </a:lstStyle>
          <a:p>
            <a:r>
              <a:t>Texte du titre</a:t>
            </a:r>
          </a:p>
        </p:txBody>
      </p:sp>
      <p:sp>
        <p:nvSpPr>
          <p:cNvPr id="220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e e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8" name="Espace réservé pour une image  2"/>
          <p:cNvSpPr>
            <a:spLocks noGrp="1"/>
          </p:cNvSpPr>
          <p:nvPr>
            <p:ph type="pic" sz="half" idx="21"/>
          </p:nvPr>
        </p:nvSpPr>
        <p:spPr>
          <a:xfrm>
            <a:off x="7489373" y="669401"/>
            <a:ext cx="4071259" cy="5823859"/>
          </a:xfrm>
          <a:prstGeom prst="rect">
            <a:avLst/>
          </a:prstGeom>
          <a:ln w="15875">
            <a:solidFill>
              <a:srgbClr val="A6A6A6"/>
            </a:solidFill>
            <a:round/>
          </a:ln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209" name="Titre"/>
          <p:cNvSpPr txBox="1">
            <a:spLocks noGrp="1"/>
          </p:cNvSpPr>
          <p:nvPr>
            <p:ph type="title" hasCustomPrompt="1"/>
          </p:nvPr>
        </p:nvSpPr>
        <p:spPr>
          <a:xfrm>
            <a:off x="350158" y="673199"/>
            <a:ext cx="6659872" cy="485455"/>
          </a:xfrm>
          <a:prstGeom prst="rect">
            <a:avLst/>
          </a:prstGeom>
        </p:spPr>
        <p:txBody>
          <a:bodyPr/>
          <a:lstStyle>
            <a:lvl1pPr defTabSz="412750">
              <a:lnSpc>
                <a:spcPct val="80000"/>
              </a:lnSpc>
            </a:lvl1pPr>
          </a:lstStyle>
          <a:p>
            <a:r>
              <a:t>Titre</a:t>
            </a:r>
          </a:p>
        </p:txBody>
      </p:sp>
      <p:sp>
        <p:nvSpPr>
          <p:cNvPr id="2210" name="Texte niveau 1…"/>
          <p:cNvSpPr txBox="1">
            <a:spLocks noGrp="1"/>
          </p:cNvSpPr>
          <p:nvPr>
            <p:ph type="body" idx="1" hasCustomPrompt="1"/>
          </p:nvPr>
        </p:nvSpPr>
        <p:spPr>
          <a:xfrm>
            <a:off x="315911" y="1349829"/>
            <a:ext cx="6738033" cy="5114769"/>
          </a:xfrm>
          <a:prstGeom prst="rect">
            <a:avLst/>
          </a:prstGeom>
        </p:spPr>
        <p:txBody>
          <a:bodyPr/>
          <a:lstStyle>
            <a:lvl1pPr marL="252000" indent="-2520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1pPr>
            <a:lvl2pPr marL="5588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2pPr>
            <a:lvl3pPr marL="8382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3pPr>
            <a:lvl4pPr marL="11176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4pPr>
            <a:lvl5pPr marL="13970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5pPr>
          </a:lstStyle>
          <a:p>
            <a:r>
              <a:t>Texte niveau 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21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e e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8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2219" name="Rectangle"/>
          <p:cNvSpPr/>
          <p:nvPr/>
        </p:nvSpPr>
        <p:spPr>
          <a:xfrm>
            <a:off x="-8501" y="-19572"/>
            <a:ext cx="2713035" cy="689714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20" name="Espace réservé pour une image  2"/>
          <p:cNvSpPr>
            <a:spLocks noGrp="1"/>
          </p:cNvSpPr>
          <p:nvPr>
            <p:ph type="pic" sz="half" idx="21"/>
          </p:nvPr>
        </p:nvSpPr>
        <p:spPr>
          <a:xfrm>
            <a:off x="881855" y="686027"/>
            <a:ext cx="3739357" cy="535543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221" name="Texte du titre"/>
          <p:cNvSpPr txBox="1">
            <a:spLocks noGrp="1"/>
          </p:cNvSpPr>
          <p:nvPr>
            <p:ph type="title" hasCustomPrompt="1"/>
          </p:nvPr>
        </p:nvSpPr>
        <p:spPr>
          <a:xfrm>
            <a:off x="4969266" y="647536"/>
            <a:ext cx="5941850" cy="485455"/>
          </a:xfrm>
          <a:prstGeom prst="rect">
            <a:avLst/>
          </a:prstGeom>
        </p:spPr>
        <p:txBody>
          <a:bodyPr anchor="ctr"/>
          <a:lstStyle>
            <a:lvl1pPr defTabSz="412750"/>
          </a:lstStyle>
          <a:p>
            <a:r>
              <a:t>Texte du titre</a:t>
            </a:r>
          </a:p>
        </p:txBody>
      </p:sp>
      <p:sp>
        <p:nvSpPr>
          <p:cNvPr id="2222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996543" y="1518557"/>
            <a:ext cx="6890657" cy="4539345"/>
          </a:xfrm>
          <a:prstGeom prst="rect">
            <a:avLst/>
          </a:prstGeom>
        </p:spPr>
        <p:txBody>
          <a:bodyPr/>
          <a:lstStyle>
            <a:lvl1pPr marL="252000" indent="-2520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1pPr>
            <a:lvl2pPr marL="5588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2pPr>
            <a:lvl3pPr marL="8382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3pPr>
            <a:lvl4pPr marL="11176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4pPr>
            <a:lvl5pPr marL="13970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5pPr>
          </a:lstStyle>
          <a:p>
            <a:r>
              <a:t>Texte niveau 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22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e e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0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2231" name="Rectangle"/>
          <p:cNvSpPr/>
          <p:nvPr/>
        </p:nvSpPr>
        <p:spPr>
          <a:xfrm>
            <a:off x="-8501" y="-19572"/>
            <a:ext cx="2713035" cy="689714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32" name="Espace réservé pour une image  2"/>
          <p:cNvSpPr>
            <a:spLocks noGrp="1"/>
          </p:cNvSpPr>
          <p:nvPr>
            <p:ph type="pic" sz="half" idx="21"/>
          </p:nvPr>
        </p:nvSpPr>
        <p:spPr>
          <a:xfrm>
            <a:off x="881855" y="735012"/>
            <a:ext cx="3739357" cy="535543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233" name="Texte du titre"/>
          <p:cNvSpPr txBox="1">
            <a:spLocks noGrp="1"/>
          </p:cNvSpPr>
          <p:nvPr>
            <p:ph type="title" hasCustomPrompt="1"/>
          </p:nvPr>
        </p:nvSpPr>
        <p:spPr>
          <a:xfrm>
            <a:off x="4969266" y="753429"/>
            <a:ext cx="5941850" cy="485455"/>
          </a:xfrm>
          <a:prstGeom prst="rect">
            <a:avLst/>
          </a:prstGeom>
        </p:spPr>
        <p:txBody>
          <a:bodyPr anchor="ctr"/>
          <a:lstStyle>
            <a:lvl1pPr defTabSz="412750"/>
          </a:lstStyle>
          <a:p>
            <a:r>
              <a:t>Texte du titre</a:t>
            </a:r>
          </a:p>
        </p:txBody>
      </p:sp>
      <p:sp>
        <p:nvSpPr>
          <p:cNvPr id="2234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996543" y="1518557"/>
            <a:ext cx="6890657" cy="4588329"/>
          </a:xfrm>
          <a:prstGeom prst="rect">
            <a:avLst/>
          </a:prstGeom>
        </p:spPr>
        <p:txBody>
          <a:bodyPr/>
          <a:lstStyle>
            <a:lvl1pPr marL="252000" indent="-2520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1pPr>
            <a:lvl2pPr marL="5588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2pPr>
            <a:lvl3pPr marL="8382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3pPr>
            <a:lvl4pPr marL="11176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4pPr>
            <a:lvl5pPr marL="13970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5pPr>
          </a:lstStyle>
          <a:p>
            <a:r>
              <a:t>Texte niveau 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23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e e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2243" name="Espace réservé pour une image  2"/>
          <p:cNvSpPr>
            <a:spLocks noGrp="1"/>
          </p:cNvSpPr>
          <p:nvPr>
            <p:ph type="pic" sz="half" idx="21"/>
          </p:nvPr>
        </p:nvSpPr>
        <p:spPr>
          <a:xfrm>
            <a:off x="867569" y="771525"/>
            <a:ext cx="3663983" cy="532923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244" name="Texte du titre"/>
          <p:cNvSpPr txBox="1">
            <a:spLocks noGrp="1"/>
          </p:cNvSpPr>
          <p:nvPr>
            <p:ph type="title" hasCustomPrompt="1"/>
          </p:nvPr>
        </p:nvSpPr>
        <p:spPr>
          <a:xfrm>
            <a:off x="4969266" y="1536331"/>
            <a:ext cx="5941850" cy="485455"/>
          </a:xfrm>
          <a:prstGeom prst="rect">
            <a:avLst/>
          </a:prstGeom>
        </p:spPr>
        <p:txBody>
          <a:bodyPr/>
          <a:lstStyle>
            <a:lvl1pPr defTabSz="412750"/>
          </a:lstStyle>
          <a:p>
            <a:r>
              <a:t>Texte du titre</a:t>
            </a:r>
          </a:p>
        </p:txBody>
      </p:sp>
      <p:sp>
        <p:nvSpPr>
          <p:cNvPr id="2245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996543" y="2986086"/>
            <a:ext cx="6890657" cy="3120799"/>
          </a:xfrm>
          <a:prstGeom prst="rect">
            <a:avLst/>
          </a:prstGeom>
        </p:spPr>
        <p:txBody>
          <a:bodyPr/>
          <a:lstStyle>
            <a:lvl1pPr marL="252000" indent="-504000" defTabSz="412750">
              <a:lnSpc>
                <a:spcPct val="100000"/>
              </a:lnSpc>
              <a:buSzTx/>
              <a:buNone/>
              <a:defRPr sz="1300"/>
            </a:lvl1pPr>
            <a:lvl2pPr marL="252000" indent="-531400" defTabSz="412750">
              <a:lnSpc>
                <a:spcPct val="100000"/>
              </a:lnSpc>
              <a:buSzTx/>
              <a:buNone/>
              <a:defRPr sz="1300"/>
            </a:lvl2pPr>
            <a:lvl3pPr marL="252000" indent="-531400" defTabSz="412750">
              <a:lnSpc>
                <a:spcPct val="100000"/>
              </a:lnSpc>
              <a:buSzTx/>
              <a:buNone/>
              <a:defRPr sz="1300"/>
            </a:lvl3pPr>
            <a:lvl4pPr marL="252000" indent="-531400" defTabSz="412750">
              <a:lnSpc>
                <a:spcPct val="100000"/>
              </a:lnSpc>
              <a:buSzTx/>
              <a:buNone/>
              <a:defRPr sz="1300"/>
            </a:lvl4pPr>
            <a:lvl5pPr marL="252000" indent="-531400" defTabSz="412750">
              <a:lnSpc>
                <a:spcPct val="100000"/>
              </a:lnSpc>
              <a:buSzTx/>
              <a:buNone/>
              <a:defRPr sz="1300"/>
            </a:lvl5pPr>
          </a:lstStyle>
          <a:p>
            <a:r>
              <a:t>Texte niveau 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246" name="Rectangle"/>
          <p:cNvSpPr/>
          <p:nvPr/>
        </p:nvSpPr>
        <p:spPr>
          <a:xfrm>
            <a:off x="748064" y="643247"/>
            <a:ext cx="3895752" cy="5571507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4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e e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4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2255" name="Forme libre 7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7362"/>
                </a:moveTo>
                <a:lnTo>
                  <a:pt x="21600" y="21600"/>
                </a:lnTo>
                <a:lnTo>
                  <a:pt x="19375" y="21600"/>
                </a:lnTo>
                <a:lnTo>
                  <a:pt x="19560" y="21341"/>
                </a:lnTo>
                <a:cubicBezTo>
                  <a:pt x="20219" y="20375"/>
                  <a:pt x="20812" y="19270"/>
                  <a:pt x="21324" y="18053"/>
                </a:cubicBezTo>
                <a:close/>
                <a:moveTo>
                  <a:pt x="0" y="0"/>
                </a:moveTo>
                <a:lnTo>
                  <a:pt x="2790" y="0"/>
                </a:lnTo>
                <a:lnTo>
                  <a:pt x="2750" y="181"/>
                </a:lnTo>
                <a:cubicBezTo>
                  <a:pt x="2331" y="2214"/>
                  <a:pt x="2102" y="4411"/>
                  <a:pt x="2102" y="6703"/>
                </a:cubicBezTo>
                <a:cubicBezTo>
                  <a:pt x="2102" y="12596"/>
                  <a:pt x="3614" y="17862"/>
                  <a:pt x="5986" y="21341"/>
                </a:cubicBezTo>
                <a:lnTo>
                  <a:pt x="6171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10BF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56" name="Espace réservé pour une image  2"/>
          <p:cNvSpPr>
            <a:spLocks noGrp="1"/>
          </p:cNvSpPr>
          <p:nvPr>
            <p:ph type="pic" sz="half" idx="21"/>
          </p:nvPr>
        </p:nvSpPr>
        <p:spPr>
          <a:xfrm>
            <a:off x="867569" y="771525"/>
            <a:ext cx="3663983" cy="532923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257" name="Texte du titre"/>
          <p:cNvSpPr txBox="1">
            <a:spLocks noGrp="1"/>
          </p:cNvSpPr>
          <p:nvPr>
            <p:ph type="title" hasCustomPrompt="1"/>
          </p:nvPr>
        </p:nvSpPr>
        <p:spPr>
          <a:xfrm>
            <a:off x="4969266" y="1536331"/>
            <a:ext cx="5941850" cy="485455"/>
          </a:xfrm>
          <a:prstGeom prst="rect">
            <a:avLst/>
          </a:prstGeom>
        </p:spPr>
        <p:txBody>
          <a:bodyPr/>
          <a:lstStyle>
            <a:lvl1pPr defTabSz="412750"/>
          </a:lstStyle>
          <a:p>
            <a:r>
              <a:t>Texte du titre</a:t>
            </a:r>
          </a:p>
        </p:txBody>
      </p:sp>
      <p:sp>
        <p:nvSpPr>
          <p:cNvPr id="2258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996543" y="2986086"/>
            <a:ext cx="6890657" cy="3120799"/>
          </a:xfrm>
          <a:prstGeom prst="rect">
            <a:avLst/>
          </a:prstGeom>
        </p:spPr>
        <p:txBody>
          <a:bodyPr/>
          <a:lstStyle>
            <a:lvl1pPr marL="252000" indent="-504000" defTabSz="412750">
              <a:lnSpc>
                <a:spcPct val="100000"/>
              </a:lnSpc>
              <a:buSzTx/>
              <a:buNone/>
              <a:defRPr sz="1300"/>
            </a:lvl1pPr>
            <a:lvl2pPr marL="252000" indent="-531400" defTabSz="412750">
              <a:lnSpc>
                <a:spcPct val="100000"/>
              </a:lnSpc>
              <a:buSzTx/>
              <a:buNone/>
              <a:defRPr sz="1300"/>
            </a:lvl2pPr>
            <a:lvl3pPr marL="252000" indent="-531400" defTabSz="412750">
              <a:lnSpc>
                <a:spcPct val="100000"/>
              </a:lnSpc>
              <a:buSzTx/>
              <a:buNone/>
              <a:defRPr sz="1300"/>
            </a:lvl3pPr>
            <a:lvl4pPr marL="252000" indent="-531400" defTabSz="412750">
              <a:lnSpc>
                <a:spcPct val="100000"/>
              </a:lnSpc>
              <a:buSzTx/>
              <a:buNone/>
              <a:defRPr sz="1300"/>
            </a:lvl4pPr>
            <a:lvl5pPr marL="252000" indent="-531400" defTabSz="412750">
              <a:lnSpc>
                <a:spcPct val="100000"/>
              </a:lnSpc>
              <a:buSzTx/>
              <a:buNone/>
              <a:defRPr sz="1300"/>
            </a:lvl5pPr>
          </a:lstStyle>
          <a:p>
            <a:r>
              <a:t>Texte niveau 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25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e e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6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2267" name="Rectangle aux angles arrondis"/>
          <p:cNvSpPr/>
          <p:nvPr/>
        </p:nvSpPr>
        <p:spPr>
          <a:xfrm>
            <a:off x="215719" y="41041"/>
            <a:ext cx="2253734" cy="670266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68" name="Espace réservé pour une image  2"/>
          <p:cNvSpPr>
            <a:spLocks noGrp="1"/>
          </p:cNvSpPr>
          <p:nvPr>
            <p:ph type="pic" sz="half" idx="21"/>
          </p:nvPr>
        </p:nvSpPr>
        <p:spPr>
          <a:xfrm>
            <a:off x="881855" y="735012"/>
            <a:ext cx="3739357" cy="535543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269" name="Texte du titre"/>
          <p:cNvSpPr txBox="1">
            <a:spLocks noGrp="1"/>
          </p:cNvSpPr>
          <p:nvPr>
            <p:ph type="title" hasCustomPrompt="1"/>
          </p:nvPr>
        </p:nvSpPr>
        <p:spPr>
          <a:xfrm>
            <a:off x="4969266" y="753429"/>
            <a:ext cx="5941850" cy="485455"/>
          </a:xfrm>
          <a:prstGeom prst="rect">
            <a:avLst/>
          </a:prstGeom>
        </p:spPr>
        <p:txBody>
          <a:bodyPr anchor="ctr"/>
          <a:lstStyle>
            <a:lvl1pPr defTabSz="412750"/>
          </a:lstStyle>
          <a:p>
            <a:r>
              <a:t>Texte du titre</a:t>
            </a:r>
          </a:p>
        </p:txBody>
      </p:sp>
      <p:sp>
        <p:nvSpPr>
          <p:cNvPr id="2270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996543" y="1518557"/>
            <a:ext cx="6890657" cy="4588329"/>
          </a:xfrm>
          <a:prstGeom prst="rect">
            <a:avLst/>
          </a:prstGeom>
        </p:spPr>
        <p:txBody>
          <a:bodyPr/>
          <a:lstStyle>
            <a:lvl1pPr marL="252000" indent="-2520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1pPr>
            <a:lvl2pPr marL="5588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2pPr>
            <a:lvl3pPr marL="8382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3pPr>
            <a:lvl4pPr marL="11176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4pPr>
            <a:lvl5pPr marL="13970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5pPr>
          </a:lstStyle>
          <a:p>
            <a:r>
              <a:t>Texte niveau 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27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Forme libre 49"/>
          <p:cNvSpPr/>
          <p:nvPr/>
        </p:nvSpPr>
        <p:spPr>
          <a:xfrm>
            <a:off x="1" y="2832513"/>
            <a:ext cx="4585631" cy="40254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73" y="0"/>
                </a:moveTo>
                <a:cubicBezTo>
                  <a:pt x="15768" y="0"/>
                  <a:pt x="21600" y="6644"/>
                  <a:pt x="21600" y="14840"/>
                </a:cubicBezTo>
                <a:cubicBezTo>
                  <a:pt x="21600" y="17145"/>
                  <a:pt x="21139" y="19327"/>
                  <a:pt x="20315" y="21273"/>
                </a:cubicBezTo>
                <a:lnTo>
                  <a:pt x="20169" y="21600"/>
                </a:lnTo>
                <a:lnTo>
                  <a:pt x="0" y="21600"/>
                </a:lnTo>
                <a:lnTo>
                  <a:pt x="0" y="3671"/>
                </a:lnTo>
                <a:lnTo>
                  <a:pt x="287" y="3389"/>
                </a:lnTo>
                <a:cubicBezTo>
                  <a:pt x="2538" y="1272"/>
                  <a:pt x="5425" y="0"/>
                  <a:pt x="8573" y="0"/>
                </a:cubicBezTo>
                <a:close/>
              </a:path>
            </a:pathLst>
          </a:custGeom>
          <a:solidFill>
            <a:srgbClr val="010BF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5" name="Espace réservé pour une image  40"/>
          <p:cNvSpPr>
            <a:spLocks noGrp="1"/>
          </p:cNvSpPr>
          <p:nvPr>
            <p:ph type="pic" idx="21"/>
          </p:nvPr>
        </p:nvSpPr>
        <p:spPr>
          <a:xfrm>
            <a:off x="0" y="1"/>
            <a:ext cx="6700838" cy="621506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8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e e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8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2279" name="Rectangle aux angles arrondis"/>
          <p:cNvSpPr/>
          <p:nvPr/>
        </p:nvSpPr>
        <p:spPr>
          <a:xfrm>
            <a:off x="-1106897" y="0"/>
            <a:ext cx="2305968" cy="6858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80" name="Espace réservé pour une image  2"/>
          <p:cNvSpPr>
            <a:spLocks noGrp="1"/>
          </p:cNvSpPr>
          <p:nvPr>
            <p:ph type="pic" sz="half" idx="21"/>
          </p:nvPr>
        </p:nvSpPr>
        <p:spPr>
          <a:xfrm>
            <a:off x="881855" y="735012"/>
            <a:ext cx="3739357" cy="535543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281" name="Texte du titre"/>
          <p:cNvSpPr txBox="1">
            <a:spLocks noGrp="1"/>
          </p:cNvSpPr>
          <p:nvPr>
            <p:ph type="title" hasCustomPrompt="1"/>
          </p:nvPr>
        </p:nvSpPr>
        <p:spPr>
          <a:xfrm>
            <a:off x="4969266" y="753429"/>
            <a:ext cx="5941850" cy="485455"/>
          </a:xfrm>
          <a:prstGeom prst="rect">
            <a:avLst/>
          </a:prstGeom>
        </p:spPr>
        <p:txBody>
          <a:bodyPr anchor="ctr"/>
          <a:lstStyle>
            <a:lvl1pPr defTabSz="412750"/>
          </a:lstStyle>
          <a:p>
            <a:r>
              <a:t>Texte du titre</a:t>
            </a:r>
          </a:p>
        </p:txBody>
      </p:sp>
      <p:sp>
        <p:nvSpPr>
          <p:cNvPr id="2282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996543" y="1518557"/>
            <a:ext cx="6890657" cy="4588329"/>
          </a:xfrm>
          <a:prstGeom prst="rect">
            <a:avLst/>
          </a:prstGeom>
        </p:spPr>
        <p:txBody>
          <a:bodyPr/>
          <a:lstStyle>
            <a:lvl1pPr marL="252000" indent="-2520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1pPr>
            <a:lvl2pPr marL="5588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2pPr>
            <a:lvl3pPr marL="8382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3pPr>
            <a:lvl4pPr marL="11176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4pPr>
            <a:lvl5pPr marL="13970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5pPr>
          </a:lstStyle>
          <a:p>
            <a:r>
              <a:t>Texte niveau 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28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Ra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0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2291" name="Rectangle 1"/>
          <p:cNvSpPr/>
          <p:nvPr/>
        </p:nvSpPr>
        <p:spPr>
          <a:xfrm>
            <a:off x="-1" y="3305890"/>
            <a:ext cx="7697790" cy="24622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92" name="Texte du titre"/>
          <p:cNvSpPr txBox="1">
            <a:spLocks noGrp="1"/>
          </p:cNvSpPr>
          <p:nvPr>
            <p:ph type="title" hasCustomPrompt="1"/>
          </p:nvPr>
        </p:nvSpPr>
        <p:spPr>
          <a:xfrm>
            <a:off x="8268596" y="1564906"/>
            <a:ext cx="3704331" cy="370615"/>
          </a:xfrm>
          <a:prstGeom prst="rect">
            <a:avLst/>
          </a:prstGeom>
        </p:spPr>
        <p:txBody>
          <a:bodyPr/>
          <a:lstStyle>
            <a:lvl1pPr defTabSz="412750">
              <a:defRPr sz="2100"/>
            </a:lvl1pPr>
          </a:lstStyle>
          <a:p>
            <a:r>
              <a:t>Texte du titre</a:t>
            </a:r>
          </a:p>
        </p:txBody>
      </p:sp>
      <p:sp>
        <p:nvSpPr>
          <p:cNvPr id="2293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258175" y="2928936"/>
            <a:ext cx="3714750" cy="3714751"/>
          </a:xfrm>
          <a:prstGeom prst="rect">
            <a:avLst/>
          </a:prstGeom>
        </p:spPr>
        <p:txBody>
          <a:bodyPr/>
          <a:lstStyle>
            <a:lvl1pPr marL="252000" indent="-504000" defTabSz="412750">
              <a:lnSpc>
                <a:spcPct val="100000"/>
              </a:lnSpc>
              <a:buSzTx/>
              <a:buNone/>
              <a:defRPr sz="1200"/>
            </a:lvl1pPr>
            <a:lvl2pPr marL="252000" indent="-531400" defTabSz="412750">
              <a:lnSpc>
                <a:spcPct val="100000"/>
              </a:lnSpc>
              <a:buSzTx/>
              <a:buNone/>
              <a:defRPr sz="1200"/>
            </a:lvl2pPr>
            <a:lvl3pPr marL="252000" indent="-531400" defTabSz="412750">
              <a:lnSpc>
                <a:spcPct val="100000"/>
              </a:lnSpc>
              <a:buSzTx/>
              <a:buNone/>
              <a:defRPr sz="1200"/>
            </a:lvl3pPr>
            <a:lvl4pPr marL="252000" indent="-531400" defTabSz="412750">
              <a:lnSpc>
                <a:spcPct val="100000"/>
              </a:lnSpc>
              <a:buSzTx/>
              <a:buNone/>
              <a:defRPr sz="1200"/>
            </a:lvl4pPr>
            <a:lvl5pPr marL="252000" indent="-531400" defTabSz="412750">
              <a:lnSpc>
                <a:spcPct val="100000"/>
              </a:lnSpc>
              <a:buSzTx/>
              <a:buNone/>
              <a:defRPr sz="1200"/>
            </a:lvl5pPr>
          </a:lstStyle>
          <a:p>
            <a:r>
              <a:t>Texte niveau 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29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Zone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1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2302" name="Texte du titre"/>
          <p:cNvSpPr txBox="1">
            <a:spLocks noGrp="1"/>
          </p:cNvSpPr>
          <p:nvPr>
            <p:ph type="title" hasCustomPrompt="1"/>
          </p:nvPr>
        </p:nvSpPr>
        <p:spPr>
          <a:xfrm>
            <a:off x="835199" y="884057"/>
            <a:ext cx="3227679" cy="485455"/>
          </a:xfrm>
          <a:prstGeom prst="rect">
            <a:avLst/>
          </a:prstGeom>
        </p:spPr>
        <p:txBody>
          <a:bodyPr anchor="ctr"/>
          <a:lstStyle>
            <a:lvl1pPr defTabSz="412750"/>
          </a:lstStyle>
          <a:p>
            <a:r>
              <a:t>Texte du titre</a:t>
            </a:r>
          </a:p>
        </p:txBody>
      </p:sp>
      <p:sp>
        <p:nvSpPr>
          <p:cNvPr id="2303" name="Cercle"/>
          <p:cNvSpPr/>
          <p:nvPr/>
        </p:nvSpPr>
        <p:spPr>
          <a:xfrm>
            <a:off x="8780921" y="-863014"/>
            <a:ext cx="4009081" cy="4009082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04" name="Cercle"/>
          <p:cNvSpPr/>
          <p:nvPr/>
        </p:nvSpPr>
        <p:spPr>
          <a:xfrm>
            <a:off x="4576552" y="574773"/>
            <a:ext cx="2977403" cy="2977402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05" name="Cercle"/>
          <p:cNvSpPr/>
          <p:nvPr/>
        </p:nvSpPr>
        <p:spPr>
          <a:xfrm>
            <a:off x="503264" y="4074223"/>
            <a:ext cx="3636306" cy="3636306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06" name="Cercle"/>
          <p:cNvSpPr/>
          <p:nvPr/>
        </p:nvSpPr>
        <p:spPr>
          <a:xfrm>
            <a:off x="7341210" y="3852452"/>
            <a:ext cx="2213800" cy="2213802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07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418719" y="3198876"/>
            <a:ext cx="2913380" cy="897638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buSzTx/>
              <a:buNone/>
              <a:defRPr sz="1200"/>
            </a:lvl1pPr>
            <a:lvl2pPr marL="0" indent="279400" defTabSz="412750">
              <a:lnSpc>
                <a:spcPct val="100000"/>
              </a:lnSpc>
              <a:buSzTx/>
              <a:buNone/>
              <a:defRPr sz="1200"/>
            </a:lvl2pPr>
            <a:lvl3pPr marL="0" indent="558800" defTabSz="412750">
              <a:lnSpc>
                <a:spcPct val="100000"/>
              </a:lnSpc>
              <a:buSzTx/>
              <a:buNone/>
              <a:defRPr sz="1200"/>
            </a:lvl3pPr>
            <a:lvl4pPr marL="0" indent="838200" defTabSz="412750">
              <a:lnSpc>
                <a:spcPct val="100000"/>
              </a:lnSpc>
              <a:buSzTx/>
              <a:buNone/>
              <a:defRPr sz="1200"/>
            </a:lvl4pPr>
            <a:lvl5pPr marL="0" indent="1117600" defTabSz="412750">
              <a:lnSpc>
                <a:spcPct val="100000"/>
              </a:lnSpc>
              <a:buSzTx/>
              <a:buNone/>
              <a:defRPr sz="1200"/>
            </a:lvl5pPr>
          </a:lstStyle>
          <a:p>
            <a:r>
              <a:t>Texte niveau 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308" name="Espace réservé du texte 3"/>
          <p:cNvSpPr>
            <a:spLocks noGrp="1"/>
          </p:cNvSpPr>
          <p:nvPr>
            <p:ph type="body" sz="quarter" idx="21" hasCustomPrompt="1"/>
          </p:nvPr>
        </p:nvSpPr>
        <p:spPr>
          <a:xfrm>
            <a:off x="4428518" y="2900848"/>
            <a:ext cx="2913577" cy="287644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269875" indent="-269875" defTabSz="350837">
              <a:lnSpc>
                <a:spcPct val="80000"/>
              </a:lnSpc>
              <a:buSzTx/>
              <a:buNone/>
              <a:defRPr sz="1190" b="1">
                <a:latin typeface="Epilogue Black"/>
                <a:ea typeface="Epilogue Black"/>
                <a:cs typeface="Epilogue Black"/>
                <a:sym typeface="Epilogue Black"/>
              </a:defRPr>
            </a:lvl1pPr>
          </a:lstStyle>
          <a:p>
            <a:r>
              <a:t>Texte du titre</a:t>
            </a:r>
          </a:p>
        </p:txBody>
      </p:sp>
      <p:sp>
        <p:nvSpPr>
          <p:cNvPr id="2309" name="Texte niveau 1…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3239859" y="5059052"/>
            <a:ext cx="2913382" cy="897638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buSzTx/>
              <a:buNone/>
              <a:defRPr sz="1200"/>
            </a:lvl1pPr>
          </a:lstStyle>
          <a:p>
            <a:r>
              <a:t>Texte niveau 1</a:t>
            </a:r>
          </a:p>
        </p:txBody>
      </p:sp>
      <p:sp>
        <p:nvSpPr>
          <p:cNvPr id="2310" name="Espace réservé du texte 3"/>
          <p:cNvSpPr>
            <a:spLocks noGrp="1"/>
          </p:cNvSpPr>
          <p:nvPr>
            <p:ph type="body" sz="quarter" idx="23" hasCustomPrompt="1"/>
          </p:nvPr>
        </p:nvSpPr>
        <p:spPr>
          <a:xfrm>
            <a:off x="3249659" y="4761026"/>
            <a:ext cx="2913578" cy="287644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269875" indent="-269875" defTabSz="350837">
              <a:lnSpc>
                <a:spcPct val="80000"/>
              </a:lnSpc>
              <a:buSzTx/>
              <a:buNone/>
              <a:defRPr sz="1190" b="1">
                <a:latin typeface="Epilogue Black"/>
                <a:ea typeface="Epilogue Black"/>
                <a:cs typeface="Epilogue Black"/>
                <a:sym typeface="Epilogue Black"/>
              </a:defRPr>
            </a:lvl1pPr>
          </a:lstStyle>
          <a:p>
            <a:r>
              <a:t>Texte du titre</a:t>
            </a:r>
          </a:p>
        </p:txBody>
      </p:sp>
      <p:sp>
        <p:nvSpPr>
          <p:cNvPr id="2311" name="Texte niveau 1…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7928402" y="1912441"/>
            <a:ext cx="2913381" cy="897637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buSzTx/>
              <a:buNone/>
              <a:defRPr sz="1200"/>
            </a:lvl1pPr>
          </a:lstStyle>
          <a:p>
            <a:r>
              <a:t>Texte niveau 1</a:t>
            </a:r>
          </a:p>
        </p:txBody>
      </p:sp>
      <p:sp>
        <p:nvSpPr>
          <p:cNvPr id="2312" name="Espace réservé du texte 3"/>
          <p:cNvSpPr>
            <a:spLocks noGrp="1"/>
          </p:cNvSpPr>
          <p:nvPr>
            <p:ph type="body" sz="quarter" idx="25" hasCustomPrompt="1"/>
          </p:nvPr>
        </p:nvSpPr>
        <p:spPr>
          <a:xfrm>
            <a:off x="7938200" y="1614413"/>
            <a:ext cx="2913577" cy="287644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269875" indent="-269875" defTabSz="350837">
              <a:lnSpc>
                <a:spcPct val="80000"/>
              </a:lnSpc>
              <a:buSzTx/>
              <a:buNone/>
              <a:defRPr sz="1190" b="1">
                <a:latin typeface="Epilogue Black"/>
                <a:ea typeface="Epilogue Black"/>
                <a:cs typeface="Epilogue Black"/>
                <a:sym typeface="Epilogue Black"/>
              </a:defRPr>
            </a:lvl1pPr>
          </a:lstStyle>
          <a:p>
            <a:r>
              <a:t>Texte du titre</a:t>
            </a:r>
          </a:p>
        </p:txBody>
      </p:sp>
      <p:sp>
        <p:nvSpPr>
          <p:cNvPr id="2313" name="Texte niveau 1…"/>
          <p:cNvSpPr txBox="1">
            <a:spLocks noGrp="1"/>
          </p:cNvSpPr>
          <p:nvPr>
            <p:ph type="body" sz="quarter" idx="26" hasCustomPrompt="1"/>
          </p:nvPr>
        </p:nvSpPr>
        <p:spPr>
          <a:xfrm>
            <a:off x="9111743" y="4906652"/>
            <a:ext cx="2913381" cy="897638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buSzTx/>
              <a:buNone/>
              <a:defRPr sz="1200"/>
            </a:lvl1pPr>
          </a:lstStyle>
          <a:p>
            <a:r>
              <a:t>Texte niveau 1</a:t>
            </a:r>
          </a:p>
        </p:txBody>
      </p:sp>
      <p:sp>
        <p:nvSpPr>
          <p:cNvPr id="2314" name="Espace réservé du texte 3"/>
          <p:cNvSpPr>
            <a:spLocks noGrp="1"/>
          </p:cNvSpPr>
          <p:nvPr>
            <p:ph type="body" sz="quarter" idx="27" hasCustomPrompt="1"/>
          </p:nvPr>
        </p:nvSpPr>
        <p:spPr>
          <a:xfrm>
            <a:off x="9121541" y="4608626"/>
            <a:ext cx="2913577" cy="287644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269875" indent="-269875" defTabSz="350837">
              <a:lnSpc>
                <a:spcPct val="80000"/>
              </a:lnSpc>
              <a:buSzTx/>
              <a:buNone/>
              <a:defRPr sz="1190" b="1">
                <a:latin typeface="Epilogue Black"/>
                <a:ea typeface="Epilogue Black"/>
                <a:cs typeface="Epilogue Black"/>
                <a:sym typeface="Epilogue Black"/>
              </a:defRPr>
            </a:lvl1pPr>
          </a:lstStyle>
          <a:p>
            <a:r>
              <a:t>Texte du titre</a:t>
            </a:r>
          </a:p>
        </p:txBody>
      </p:sp>
      <p:sp>
        <p:nvSpPr>
          <p:cNvPr id="2315" name="Espace réservé pour une image  34"/>
          <p:cNvSpPr>
            <a:spLocks noGrp="1"/>
          </p:cNvSpPr>
          <p:nvPr>
            <p:ph type="pic" sz="quarter" idx="28"/>
          </p:nvPr>
        </p:nvSpPr>
        <p:spPr>
          <a:xfrm>
            <a:off x="1763826" y="5355999"/>
            <a:ext cx="1126332" cy="112633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316" name="Espace réservé pour une image  34"/>
          <p:cNvSpPr>
            <a:spLocks noGrp="1"/>
          </p:cNvSpPr>
          <p:nvPr>
            <p:ph type="pic" sz="quarter" idx="29"/>
          </p:nvPr>
        </p:nvSpPr>
        <p:spPr>
          <a:xfrm>
            <a:off x="5513954" y="1480684"/>
            <a:ext cx="1126332" cy="112633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317" name="Espace réservé pour une image  34"/>
          <p:cNvSpPr>
            <a:spLocks noGrp="1"/>
          </p:cNvSpPr>
          <p:nvPr>
            <p:ph type="pic" sz="quarter" idx="30"/>
          </p:nvPr>
        </p:nvSpPr>
        <p:spPr>
          <a:xfrm>
            <a:off x="10260125" y="577170"/>
            <a:ext cx="1126332" cy="112633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318" name="Espace réservé pour une image  34"/>
          <p:cNvSpPr>
            <a:spLocks noGrp="1"/>
          </p:cNvSpPr>
          <p:nvPr>
            <p:ph type="pic" sz="quarter" idx="31"/>
          </p:nvPr>
        </p:nvSpPr>
        <p:spPr>
          <a:xfrm>
            <a:off x="7887040" y="4408942"/>
            <a:ext cx="1126332" cy="112633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31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Zo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6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2327" name="Cercle"/>
          <p:cNvSpPr/>
          <p:nvPr/>
        </p:nvSpPr>
        <p:spPr>
          <a:xfrm>
            <a:off x="8780921" y="-863014"/>
            <a:ext cx="4009081" cy="4009082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28" name="Cercle"/>
          <p:cNvSpPr/>
          <p:nvPr/>
        </p:nvSpPr>
        <p:spPr>
          <a:xfrm>
            <a:off x="4539469" y="257271"/>
            <a:ext cx="2977403" cy="2977403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29" name="Cercle"/>
          <p:cNvSpPr/>
          <p:nvPr/>
        </p:nvSpPr>
        <p:spPr>
          <a:xfrm>
            <a:off x="5180705" y="3673905"/>
            <a:ext cx="4174817" cy="4174818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30" name="Texte du titre"/>
          <p:cNvSpPr txBox="1">
            <a:spLocks noGrp="1"/>
          </p:cNvSpPr>
          <p:nvPr>
            <p:ph type="title" hasCustomPrompt="1"/>
          </p:nvPr>
        </p:nvSpPr>
        <p:spPr>
          <a:xfrm>
            <a:off x="835199" y="909721"/>
            <a:ext cx="3227679" cy="485455"/>
          </a:xfrm>
          <a:prstGeom prst="rect">
            <a:avLst/>
          </a:prstGeom>
        </p:spPr>
        <p:txBody>
          <a:bodyPr/>
          <a:lstStyle>
            <a:lvl1pPr defTabSz="412750"/>
          </a:lstStyle>
          <a:p>
            <a:r>
              <a:t>Texte du titre</a:t>
            </a:r>
          </a:p>
        </p:txBody>
      </p:sp>
      <p:sp>
        <p:nvSpPr>
          <p:cNvPr id="2331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793080" y="2894077"/>
            <a:ext cx="2913381" cy="897638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buSzTx/>
              <a:buNone/>
              <a:defRPr sz="1200"/>
            </a:lvl1pPr>
            <a:lvl2pPr marL="0" indent="279400" defTabSz="412750">
              <a:lnSpc>
                <a:spcPct val="100000"/>
              </a:lnSpc>
              <a:buSzTx/>
              <a:buNone/>
              <a:defRPr sz="1200"/>
            </a:lvl2pPr>
            <a:lvl3pPr marL="0" indent="558800" defTabSz="412750">
              <a:lnSpc>
                <a:spcPct val="100000"/>
              </a:lnSpc>
              <a:buSzTx/>
              <a:buNone/>
              <a:defRPr sz="1200"/>
            </a:lvl3pPr>
            <a:lvl4pPr marL="0" indent="838200" defTabSz="412750">
              <a:lnSpc>
                <a:spcPct val="100000"/>
              </a:lnSpc>
              <a:buSzTx/>
              <a:buNone/>
              <a:defRPr sz="1200"/>
            </a:lvl4pPr>
            <a:lvl5pPr marL="0" indent="1117600" defTabSz="412750">
              <a:lnSpc>
                <a:spcPct val="100000"/>
              </a:lnSpc>
              <a:buSzTx/>
              <a:buNone/>
              <a:defRPr sz="1200"/>
            </a:lvl5pPr>
          </a:lstStyle>
          <a:p>
            <a:r>
              <a:t>Texte niveau 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332" name="Espace réservé du texte 3"/>
          <p:cNvSpPr>
            <a:spLocks noGrp="1"/>
          </p:cNvSpPr>
          <p:nvPr>
            <p:ph type="body" sz="quarter" idx="21" hasCustomPrompt="1"/>
          </p:nvPr>
        </p:nvSpPr>
        <p:spPr>
          <a:xfrm>
            <a:off x="3802881" y="2596051"/>
            <a:ext cx="2913577" cy="287644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269875" indent="-269875" defTabSz="350837">
              <a:lnSpc>
                <a:spcPct val="80000"/>
              </a:lnSpc>
              <a:buSzTx/>
              <a:buNone/>
              <a:defRPr sz="1190" b="1">
                <a:latin typeface="Epilogue Black"/>
                <a:ea typeface="Epilogue Black"/>
                <a:cs typeface="Epilogue Black"/>
                <a:sym typeface="Epilogue Black"/>
              </a:defRPr>
            </a:lvl1pPr>
          </a:lstStyle>
          <a:p>
            <a:r>
              <a:t>Texte du titre</a:t>
            </a:r>
          </a:p>
        </p:txBody>
      </p:sp>
      <p:sp>
        <p:nvSpPr>
          <p:cNvPr id="2333" name="Texte niveau 1…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7928402" y="1912441"/>
            <a:ext cx="2913381" cy="897637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buSzTx/>
              <a:buNone/>
              <a:defRPr sz="1200"/>
            </a:lvl1pPr>
          </a:lstStyle>
          <a:p>
            <a:r>
              <a:t>Texte niveau 1</a:t>
            </a:r>
          </a:p>
        </p:txBody>
      </p:sp>
      <p:sp>
        <p:nvSpPr>
          <p:cNvPr id="2334" name="Espace réservé du texte 3"/>
          <p:cNvSpPr>
            <a:spLocks noGrp="1"/>
          </p:cNvSpPr>
          <p:nvPr>
            <p:ph type="body" sz="quarter" idx="23" hasCustomPrompt="1"/>
          </p:nvPr>
        </p:nvSpPr>
        <p:spPr>
          <a:xfrm>
            <a:off x="7938200" y="1614413"/>
            <a:ext cx="2913577" cy="287644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269875" indent="-269875" defTabSz="350837">
              <a:lnSpc>
                <a:spcPct val="80000"/>
              </a:lnSpc>
              <a:buSzTx/>
              <a:buNone/>
              <a:defRPr sz="1190" b="1">
                <a:latin typeface="Epilogue Black"/>
                <a:ea typeface="Epilogue Black"/>
                <a:cs typeface="Epilogue Black"/>
                <a:sym typeface="Epilogue Black"/>
              </a:defRPr>
            </a:lvl1pPr>
          </a:lstStyle>
          <a:p>
            <a:r>
              <a:t>Texte du titre</a:t>
            </a:r>
          </a:p>
        </p:txBody>
      </p:sp>
      <p:sp>
        <p:nvSpPr>
          <p:cNvPr id="2335" name="Texte niveau 1…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8831005" y="5371872"/>
            <a:ext cx="2913382" cy="897638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buSzTx/>
              <a:buNone/>
              <a:defRPr sz="1200"/>
            </a:lvl1pPr>
          </a:lstStyle>
          <a:p>
            <a:r>
              <a:t>Texte niveau 1</a:t>
            </a:r>
          </a:p>
        </p:txBody>
      </p:sp>
      <p:sp>
        <p:nvSpPr>
          <p:cNvPr id="2336" name="Espace réservé du texte 3"/>
          <p:cNvSpPr>
            <a:spLocks noGrp="1"/>
          </p:cNvSpPr>
          <p:nvPr>
            <p:ph type="body" sz="quarter" idx="25" hasCustomPrompt="1"/>
          </p:nvPr>
        </p:nvSpPr>
        <p:spPr>
          <a:xfrm>
            <a:off x="8840806" y="5073846"/>
            <a:ext cx="2913577" cy="287644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269875" indent="-269875" defTabSz="350837">
              <a:lnSpc>
                <a:spcPct val="80000"/>
              </a:lnSpc>
              <a:buSzTx/>
              <a:buNone/>
              <a:defRPr sz="1190" b="1">
                <a:latin typeface="Epilogue Black"/>
                <a:ea typeface="Epilogue Black"/>
                <a:cs typeface="Epilogue Black"/>
                <a:sym typeface="Epilogue Black"/>
              </a:defRPr>
            </a:lvl1pPr>
          </a:lstStyle>
          <a:p>
            <a:r>
              <a:t>Texte du titre</a:t>
            </a:r>
          </a:p>
        </p:txBody>
      </p:sp>
      <p:sp>
        <p:nvSpPr>
          <p:cNvPr id="2337" name="Espace réservé pour une image  34"/>
          <p:cNvSpPr>
            <a:spLocks noGrp="1"/>
          </p:cNvSpPr>
          <p:nvPr>
            <p:ph type="pic" sz="quarter" idx="26"/>
          </p:nvPr>
        </p:nvSpPr>
        <p:spPr>
          <a:xfrm>
            <a:off x="5415984" y="1203097"/>
            <a:ext cx="1126332" cy="112633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338" name="Espace réservé pour une image  34"/>
          <p:cNvSpPr>
            <a:spLocks noGrp="1"/>
          </p:cNvSpPr>
          <p:nvPr>
            <p:ph type="pic" sz="quarter" idx="27"/>
          </p:nvPr>
        </p:nvSpPr>
        <p:spPr>
          <a:xfrm>
            <a:off x="10260125" y="577170"/>
            <a:ext cx="1126332" cy="112633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339" name="Espace réservé pour une image  34"/>
          <p:cNvSpPr>
            <a:spLocks noGrp="1"/>
          </p:cNvSpPr>
          <p:nvPr>
            <p:ph type="pic" sz="quarter" idx="28"/>
          </p:nvPr>
        </p:nvSpPr>
        <p:spPr>
          <a:xfrm>
            <a:off x="6711383" y="5176384"/>
            <a:ext cx="1126332" cy="112633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34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Zo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7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2348" name="Texte du titre"/>
          <p:cNvSpPr txBox="1">
            <a:spLocks noGrp="1"/>
          </p:cNvSpPr>
          <p:nvPr>
            <p:ph type="title" hasCustomPrompt="1"/>
          </p:nvPr>
        </p:nvSpPr>
        <p:spPr>
          <a:xfrm>
            <a:off x="835199" y="909721"/>
            <a:ext cx="3227679" cy="485455"/>
          </a:xfrm>
          <a:prstGeom prst="rect">
            <a:avLst/>
          </a:prstGeom>
        </p:spPr>
        <p:txBody>
          <a:bodyPr/>
          <a:lstStyle>
            <a:lvl1pPr defTabSz="412750"/>
          </a:lstStyle>
          <a:p>
            <a:r>
              <a:t>Texte du titre</a:t>
            </a:r>
          </a:p>
        </p:txBody>
      </p:sp>
      <p:sp>
        <p:nvSpPr>
          <p:cNvPr id="2349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793080" y="2894077"/>
            <a:ext cx="2913381" cy="897638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buSzTx/>
              <a:buNone/>
              <a:defRPr sz="1200"/>
            </a:lvl1pPr>
            <a:lvl2pPr marL="0" indent="279400" defTabSz="412750">
              <a:lnSpc>
                <a:spcPct val="100000"/>
              </a:lnSpc>
              <a:buSzTx/>
              <a:buNone/>
              <a:defRPr sz="1200"/>
            </a:lvl2pPr>
            <a:lvl3pPr marL="0" indent="558800" defTabSz="412750">
              <a:lnSpc>
                <a:spcPct val="100000"/>
              </a:lnSpc>
              <a:buSzTx/>
              <a:buNone/>
              <a:defRPr sz="1200"/>
            </a:lvl3pPr>
            <a:lvl4pPr marL="0" indent="838200" defTabSz="412750">
              <a:lnSpc>
                <a:spcPct val="100000"/>
              </a:lnSpc>
              <a:buSzTx/>
              <a:buNone/>
              <a:defRPr sz="1200"/>
            </a:lvl4pPr>
            <a:lvl5pPr marL="0" indent="1117600" defTabSz="412750">
              <a:lnSpc>
                <a:spcPct val="100000"/>
              </a:lnSpc>
              <a:buSzTx/>
              <a:buNone/>
              <a:defRPr sz="1200"/>
            </a:lvl5pPr>
          </a:lstStyle>
          <a:p>
            <a:r>
              <a:t>Texte niveau 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350" name="Espace réservé du texte 3"/>
          <p:cNvSpPr>
            <a:spLocks noGrp="1"/>
          </p:cNvSpPr>
          <p:nvPr>
            <p:ph type="body" sz="quarter" idx="21" hasCustomPrompt="1"/>
          </p:nvPr>
        </p:nvSpPr>
        <p:spPr>
          <a:xfrm>
            <a:off x="3802881" y="2596051"/>
            <a:ext cx="2913577" cy="287644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269875" indent="-269875" defTabSz="350837">
              <a:lnSpc>
                <a:spcPct val="80000"/>
              </a:lnSpc>
              <a:buSzTx/>
              <a:buNone/>
              <a:defRPr sz="1190" b="1">
                <a:latin typeface="Epilogue Black"/>
                <a:ea typeface="Epilogue Black"/>
                <a:cs typeface="Epilogue Black"/>
                <a:sym typeface="Epilogue Black"/>
              </a:defRPr>
            </a:lvl1pPr>
          </a:lstStyle>
          <a:p>
            <a:r>
              <a:t>Texte du titre</a:t>
            </a:r>
          </a:p>
        </p:txBody>
      </p:sp>
      <p:sp>
        <p:nvSpPr>
          <p:cNvPr id="2351" name="Texte niveau 1…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7928402" y="1912441"/>
            <a:ext cx="2913381" cy="897637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buSzTx/>
              <a:buNone/>
              <a:defRPr sz="1200"/>
            </a:lvl1pPr>
          </a:lstStyle>
          <a:p>
            <a:r>
              <a:t>Texte niveau 1</a:t>
            </a:r>
          </a:p>
        </p:txBody>
      </p:sp>
      <p:sp>
        <p:nvSpPr>
          <p:cNvPr id="2352" name="Espace réservé du texte 3"/>
          <p:cNvSpPr>
            <a:spLocks noGrp="1"/>
          </p:cNvSpPr>
          <p:nvPr>
            <p:ph type="body" sz="quarter" idx="23" hasCustomPrompt="1"/>
          </p:nvPr>
        </p:nvSpPr>
        <p:spPr>
          <a:xfrm>
            <a:off x="7938200" y="1614413"/>
            <a:ext cx="2913577" cy="287644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269875" indent="-269875" defTabSz="350837">
              <a:lnSpc>
                <a:spcPct val="80000"/>
              </a:lnSpc>
              <a:buSzTx/>
              <a:buNone/>
              <a:defRPr sz="1190" b="1">
                <a:latin typeface="Epilogue Black"/>
                <a:ea typeface="Epilogue Black"/>
                <a:cs typeface="Epilogue Black"/>
                <a:sym typeface="Epilogue Black"/>
              </a:defRPr>
            </a:lvl1pPr>
          </a:lstStyle>
          <a:p>
            <a:r>
              <a:t>Texte du titre</a:t>
            </a:r>
          </a:p>
        </p:txBody>
      </p:sp>
      <p:sp>
        <p:nvSpPr>
          <p:cNvPr id="2353" name="Texte niveau 1…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8831005" y="5371872"/>
            <a:ext cx="2913382" cy="897638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buSzTx/>
              <a:buNone/>
              <a:defRPr sz="1200"/>
            </a:lvl1pPr>
          </a:lstStyle>
          <a:p>
            <a:r>
              <a:t>Texte niveau 1</a:t>
            </a:r>
          </a:p>
        </p:txBody>
      </p:sp>
      <p:sp>
        <p:nvSpPr>
          <p:cNvPr id="2354" name="Espace réservé du texte 3"/>
          <p:cNvSpPr>
            <a:spLocks noGrp="1"/>
          </p:cNvSpPr>
          <p:nvPr>
            <p:ph type="body" sz="quarter" idx="25" hasCustomPrompt="1"/>
          </p:nvPr>
        </p:nvSpPr>
        <p:spPr>
          <a:xfrm>
            <a:off x="8840806" y="5073846"/>
            <a:ext cx="2913577" cy="287644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269875" indent="-269875" defTabSz="350837">
              <a:lnSpc>
                <a:spcPct val="80000"/>
              </a:lnSpc>
              <a:buSzTx/>
              <a:buNone/>
              <a:defRPr sz="1190" b="1">
                <a:latin typeface="Epilogue Black"/>
                <a:ea typeface="Epilogue Black"/>
                <a:cs typeface="Epilogue Black"/>
                <a:sym typeface="Epilogue Black"/>
              </a:defRPr>
            </a:lvl1pPr>
          </a:lstStyle>
          <a:p>
            <a:r>
              <a:t>Texte du titre</a:t>
            </a:r>
          </a:p>
        </p:txBody>
      </p:sp>
      <p:sp>
        <p:nvSpPr>
          <p:cNvPr id="235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se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2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2363" name="Image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36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Photo se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1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2372" name="Image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37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cr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0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2381" name="Espace réservé pour une image  6"/>
          <p:cNvSpPr>
            <a:spLocks noGrp="1"/>
          </p:cNvSpPr>
          <p:nvPr>
            <p:ph type="pic" sz="half" idx="21"/>
          </p:nvPr>
        </p:nvSpPr>
        <p:spPr>
          <a:xfrm>
            <a:off x="2780389" y="1726600"/>
            <a:ext cx="6634869" cy="359135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382" name="Rectangle"/>
          <p:cNvSpPr/>
          <p:nvPr/>
        </p:nvSpPr>
        <p:spPr>
          <a:xfrm>
            <a:off x="2765637" y="1714387"/>
            <a:ext cx="6660725" cy="3615257"/>
          </a:xfrm>
          <a:prstGeom prst="roundRect">
            <a:avLst>
              <a:gd name="adj" fmla="val 0"/>
            </a:avLst>
          </a:prstGeom>
          <a:ln w="381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83" name="Rectangle aux angles arrondis"/>
          <p:cNvSpPr/>
          <p:nvPr/>
        </p:nvSpPr>
        <p:spPr>
          <a:xfrm>
            <a:off x="4966179" y="6239693"/>
            <a:ext cx="2259642" cy="200357"/>
          </a:xfrm>
          <a:prstGeom prst="roundRect">
            <a:avLst>
              <a:gd name="adj" fmla="val 33036"/>
            </a:avLst>
          </a:prstGeom>
          <a:ln w="381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84" name="Rectangle aux angles arrondis"/>
          <p:cNvSpPr/>
          <p:nvPr/>
        </p:nvSpPr>
        <p:spPr>
          <a:xfrm>
            <a:off x="2507538" y="1500601"/>
            <a:ext cx="7176924" cy="4042829"/>
          </a:xfrm>
          <a:prstGeom prst="roundRect">
            <a:avLst>
              <a:gd name="adj" fmla="val 2176"/>
            </a:avLst>
          </a:prstGeom>
          <a:ln w="381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85" name="Rectangle"/>
          <p:cNvSpPr/>
          <p:nvPr/>
        </p:nvSpPr>
        <p:spPr>
          <a:xfrm>
            <a:off x="5917508" y="5543863"/>
            <a:ext cx="356983" cy="69528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8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3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2394" name="Rectangle"/>
          <p:cNvSpPr/>
          <p:nvPr/>
        </p:nvSpPr>
        <p:spPr>
          <a:xfrm>
            <a:off x="4772235" y="1063309"/>
            <a:ext cx="2647531" cy="466608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95" name="Rectangle aux angles arrondis"/>
          <p:cNvSpPr/>
          <p:nvPr/>
        </p:nvSpPr>
        <p:spPr>
          <a:xfrm>
            <a:off x="4620062" y="582069"/>
            <a:ext cx="2951876" cy="5693862"/>
          </a:xfrm>
          <a:prstGeom prst="roundRect">
            <a:avLst>
              <a:gd name="adj" fmla="val 7768"/>
            </a:avLst>
          </a:prstGeom>
          <a:ln w="381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96" name="Rectangle aux angles arrondis"/>
          <p:cNvSpPr/>
          <p:nvPr/>
        </p:nvSpPr>
        <p:spPr>
          <a:xfrm>
            <a:off x="4567778" y="531623"/>
            <a:ext cx="3056445" cy="5794754"/>
          </a:xfrm>
          <a:prstGeom prst="roundRect">
            <a:avLst>
              <a:gd name="adj" fmla="val 8866"/>
            </a:avLst>
          </a:prstGeom>
          <a:ln w="381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97" name="Cercle"/>
          <p:cNvSpPr/>
          <p:nvPr/>
        </p:nvSpPr>
        <p:spPr>
          <a:xfrm>
            <a:off x="5913939" y="5829079"/>
            <a:ext cx="364125" cy="364125"/>
          </a:xfrm>
          <a:prstGeom prst="ellips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98" name="Espace réservé pour une image  6"/>
          <p:cNvSpPr>
            <a:spLocks noGrp="1"/>
          </p:cNvSpPr>
          <p:nvPr>
            <p:ph type="pic" sz="quarter" idx="21"/>
          </p:nvPr>
        </p:nvSpPr>
        <p:spPr>
          <a:xfrm>
            <a:off x="4783813" y="1074138"/>
            <a:ext cx="2626637" cy="464403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39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c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2407" name="Rectangle"/>
          <p:cNvSpPr/>
          <p:nvPr/>
        </p:nvSpPr>
        <p:spPr>
          <a:xfrm>
            <a:off x="4772235" y="826051"/>
            <a:ext cx="2647531" cy="4182641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08" name="Rectangle aux angles arrondis"/>
          <p:cNvSpPr/>
          <p:nvPr/>
        </p:nvSpPr>
        <p:spPr>
          <a:xfrm>
            <a:off x="4567778" y="612860"/>
            <a:ext cx="3056445" cy="4609023"/>
          </a:xfrm>
          <a:prstGeom prst="roundRect">
            <a:avLst>
              <a:gd name="adj" fmla="val 2571"/>
            </a:avLst>
          </a:prstGeom>
          <a:ln w="381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09" name="Rectangle"/>
          <p:cNvSpPr/>
          <p:nvPr/>
        </p:nvSpPr>
        <p:spPr>
          <a:xfrm>
            <a:off x="4698426" y="760983"/>
            <a:ext cx="2795148" cy="4312775"/>
          </a:xfrm>
          <a:prstGeom prst="roundRect">
            <a:avLst>
              <a:gd name="adj" fmla="val 0"/>
            </a:avLst>
          </a:prstGeom>
          <a:ln w="381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10" name="Rectangle"/>
          <p:cNvSpPr/>
          <p:nvPr/>
        </p:nvSpPr>
        <p:spPr>
          <a:xfrm>
            <a:off x="5357379" y="5223274"/>
            <a:ext cx="1477243" cy="932465"/>
          </a:xfrm>
          <a:prstGeom prst="roundRect">
            <a:avLst>
              <a:gd name="adj" fmla="val 0"/>
            </a:avLst>
          </a:prstGeom>
          <a:ln w="381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11" name="Rectangle"/>
          <p:cNvSpPr/>
          <p:nvPr/>
        </p:nvSpPr>
        <p:spPr>
          <a:xfrm>
            <a:off x="4471518" y="6156792"/>
            <a:ext cx="3248963" cy="88349"/>
          </a:xfrm>
          <a:prstGeom prst="roundRect">
            <a:avLst>
              <a:gd name="adj" fmla="val 0"/>
            </a:avLst>
          </a:prstGeom>
          <a:ln w="381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12" name="Espace réservé pour une image  6"/>
          <p:cNvSpPr>
            <a:spLocks noGrp="1"/>
          </p:cNvSpPr>
          <p:nvPr>
            <p:ph type="pic" sz="quarter" idx="21"/>
          </p:nvPr>
        </p:nvSpPr>
        <p:spPr>
          <a:xfrm>
            <a:off x="4785131" y="837054"/>
            <a:ext cx="2624604" cy="415949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41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Cercle"/>
          <p:cNvSpPr/>
          <p:nvPr/>
        </p:nvSpPr>
        <p:spPr>
          <a:xfrm>
            <a:off x="8780921" y="-863012"/>
            <a:ext cx="4009081" cy="4009081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" name="Cercle"/>
          <p:cNvSpPr/>
          <p:nvPr/>
        </p:nvSpPr>
        <p:spPr>
          <a:xfrm>
            <a:off x="4539469" y="257272"/>
            <a:ext cx="2977403" cy="2977402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" name="Cercle"/>
          <p:cNvSpPr/>
          <p:nvPr/>
        </p:nvSpPr>
        <p:spPr>
          <a:xfrm>
            <a:off x="5180705" y="3673907"/>
            <a:ext cx="4174817" cy="4174817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793082" y="2894078"/>
            <a:ext cx="2913380" cy="8976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SzTx/>
              <a:buNone/>
              <a:defRPr sz="1200"/>
            </a:lvl1pPr>
            <a:lvl2pPr marL="0" indent="279392">
              <a:lnSpc>
                <a:spcPct val="100000"/>
              </a:lnSpc>
              <a:buSzTx/>
              <a:buNone/>
              <a:defRPr sz="1200"/>
            </a:lvl2pPr>
            <a:lvl3pPr marL="0" indent="558785">
              <a:lnSpc>
                <a:spcPct val="100000"/>
              </a:lnSpc>
              <a:buSzTx/>
              <a:buNone/>
              <a:defRPr sz="1200"/>
            </a:lvl3pPr>
            <a:lvl4pPr marL="0" indent="838178">
              <a:lnSpc>
                <a:spcPct val="100000"/>
              </a:lnSpc>
              <a:buSzTx/>
              <a:buNone/>
              <a:defRPr sz="1200"/>
            </a:lvl4pPr>
            <a:lvl5pPr marL="0" indent="1117571">
              <a:lnSpc>
                <a:spcPct val="100000"/>
              </a:lnSpc>
              <a:buSzTx/>
              <a:buNone/>
              <a:defRPr sz="1200"/>
            </a:lvl5pPr>
          </a:lstStyle>
          <a:p>
            <a:r>
              <a:t>Texte niveau 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0" name="Espace réservé du texte 3"/>
          <p:cNvSpPr>
            <a:spLocks noGrp="1"/>
          </p:cNvSpPr>
          <p:nvPr>
            <p:ph type="body" sz="quarter" idx="21" hasCustomPrompt="1"/>
          </p:nvPr>
        </p:nvSpPr>
        <p:spPr>
          <a:xfrm>
            <a:off x="3802879" y="2595922"/>
            <a:ext cx="2913577" cy="287772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269868" indent="-269868" defTabSz="350829">
              <a:lnSpc>
                <a:spcPct val="80000"/>
              </a:lnSpc>
              <a:buSzTx/>
              <a:buNone/>
              <a:defRPr sz="1190" b="1">
                <a:latin typeface="Epilogue Black"/>
                <a:ea typeface="Epilogue Black"/>
                <a:cs typeface="Epilogue Black"/>
                <a:sym typeface="Epilogue Black"/>
              </a:defRPr>
            </a:lvl1pPr>
          </a:lstStyle>
          <a:p>
            <a:r>
              <a:t>Texte du titre</a:t>
            </a:r>
          </a:p>
        </p:txBody>
      </p:sp>
      <p:sp>
        <p:nvSpPr>
          <p:cNvPr id="31" name="Texte niveau 1…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7928402" y="1912441"/>
            <a:ext cx="2913381" cy="8976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SzTx/>
              <a:buNone/>
              <a:defRPr sz="1200"/>
            </a:lvl1pPr>
          </a:lstStyle>
          <a:p>
            <a:r>
              <a:t>Texte niveau 1</a:t>
            </a:r>
          </a:p>
        </p:txBody>
      </p:sp>
      <p:sp>
        <p:nvSpPr>
          <p:cNvPr id="32" name="Espace réservé du texte 3"/>
          <p:cNvSpPr>
            <a:spLocks noGrp="1"/>
          </p:cNvSpPr>
          <p:nvPr>
            <p:ph type="body" sz="quarter" idx="23" hasCustomPrompt="1"/>
          </p:nvPr>
        </p:nvSpPr>
        <p:spPr>
          <a:xfrm>
            <a:off x="7938200" y="1614287"/>
            <a:ext cx="2913577" cy="287772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269868" indent="-269868" defTabSz="350829">
              <a:lnSpc>
                <a:spcPct val="80000"/>
              </a:lnSpc>
              <a:buSzTx/>
              <a:buNone/>
              <a:defRPr sz="1190" b="1">
                <a:latin typeface="Epilogue Black"/>
                <a:ea typeface="Epilogue Black"/>
                <a:cs typeface="Epilogue Black"/>
                <a:sym typeface="Epilogue Black"/>
              </a:defRPr>
            </a:lvl1pPr>
          </a:lstStyle>
          <a:p>
            <a:r>
              <a:t>Texte du titre</a:t>
            </a:r>
          </a:p>
        </p:txBody>
      </p:sp>
      <p:sp>
        <p:nvSpPr>
          <p:cNvPr id="33" name="Texte niveau 1…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8831006" y="5371874"/>
            <a:ext cx="2913381" cy="8976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SzTx/>
              <a:buNone/>
              <a:defRPr sz="1200"/>
            </a:lvl1pPr>
          </a:lstStyle>
          <a:p>
            <a:r>
              <a:t>Texte niveau 1</a:t>
            </a:r>
          </a:p>
        </p:txBody>
      </p:sp>
      <p:sp>
        <p:nvSpPr>
          <p:cNvPr id="34" name="Espace réservé du texte 3"/>
          <p:cNvSpPr>
            <a:spLocks noGrp="1"/>
          </p:cNvSpPr>
          <p:nvPr>
            <p:ph type="body" sz="quarter" idx="25" hasCustomPrompt="1"/>
          </p:nvPr>
        </p:nvSpPr>
        <p:spPr>
          <a:xfrm>
            <a:off x="8840805" y="5073718"/>
            <a:ext cx="2913577" cy="287772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269868" indent="-269868" defTabSz="350829">
              <a:lnSpc>
                <a:spcPct val="80000"/>
              </a:lnSpc>
              <a:buSzTx/>
              <a:buNone/>
              <a:defRPr sz="1190" b="1">
                <a:latin typeface="Epilogue Black"/>
                <a:ea typeface="Epilogue Black"/>
                <a:cs typeface="Epilogue Black"/>
                <a:sym typeface="Epilogue Black"/>
              </a:defRPr>
            </a:lvl1pPr>
          </a:lstStyle>
          <a:p>
            <a:r>
              <a:t>Texte du titre</a:t>
            </a:r>
          </a:p>
        </p:txBody>
      </p:sp>
      <p:sp>
        <p:nvSpPr>
          <p:cNvPr id="35" name="Kreis"/>
          <p:cNvSpPr/>
          <p:nvPr/>
        </p:nvSpPr>
        <p:spPr>
          <a:xfrm>
            <a:off x="5180705" y="1465187"/>
            <a:ext cx="1096625" cy="1096625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" name="Kreis"/>
          <p:cNvSpPr/>
          <p:nvPr/>
        </p:nvSpPr>
        <p:spPr>
          <a:xfrm>
            <a:off x="10570464" y="766725"/>
            <a:ext cx="1365699" cy="1365699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" name="Kreis"/>
          <p:cNvSpPr/>
          <p:nvPr/>
        </p:nvSpPr>
        <p:spPr>
          <a:xfrm>
            <a:off x="6039008" y="4528727"/>
            <a:ext cx="1523165" cy="1523165"/>
          </a:xfrm>
          <a:prstGeom prst="ellipse">
            <a:avLst/>
          </a:prstGeom>
          <a:solidFill>
            <a:srgbClr val="F9DA4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" name="Espace réservé du texte 3"/>
          <p:cNvSpPr>
            <a:spLocks noGrp="1"/>
          </p:cNvSpPr>
          <p:nvPr>
            <p:ph type="body" sz="quarter" idx="26" hasCustomPrompt="1"/>
          </p:nvPr>
        </p:nvSpPr>
        <p:spPr>
          <a:xfrm>
            <a:off x="599073" y="4324310"/>
            <a:ext cx="3394961" cy="442943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269868" indent="-269868" defTabSz="350829">
              <a:lnSpc>
                <a:spcPct val="80000"/>
              </a:lnSpc>
              <a:buSzTx/>
              <a:buNone/>
              <a:defRPr sz="2210" b="1">
                <a:latin typeface="Epilogue ExtraBold"/>
                <a:ea typeface="Epilogue ExtraBold"/>
                <a:cs typeface="Epilogue ExtraBold"/>
                <a:sym typeface="Epilogue ExtraBold"/>
              </a:defRPr>
            </a:lvl1pPr>
          </a:lstStyle>
          <a:p>
            <a:r>
              <a:t>Texte du titre</a:t>
            </a:r>
          </a:p>
        </p:txBody>
      </p:sp>
      <p:sp>
        <p:nvSpPr>
          <p:cNvPr id="39" name="Texte niveau 1…"/>
          <p:cNvSpPr txBox="1">
            <a:spLocks noGrp="1"/>
          </p:cNvSpPr>
          <p:nvPr>
            <p:ph type="body" sz="quarter" idx="27" hasCustomPrompt="1"/>
          </p:nvPr>
        </p:nvSpPr>
        <p:spPr>
          <a:xfrm>
            <a:off x="593109" y="4912671"/>
            <a:ext cx="3394961" cy="13568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SzTx/>
              <a:buNone/>
              <a:defRPr sz="1200"/>
            </a:lvl1pPr>
          </a:lstStyle>
          <a:p>
            <a:r>
              <a:t>Texte niveau 1</a:t>
            </a:r>
          </a:p>
        </p:txBody>
      </p:sp>
      <p:sp>
        <p:nvSpPr>
          <p:cNvPr id="40" name="Espace réservé du texte 3"/>
          <p:cNvSpPr>
            <a:spLocks noGrp="1"/>
          </p:cNvSpPr>
          <p:nvPr>
            <p:ph type="body" sz="quarter" idx="28" hasCustomPrompt="1"/>
          </p:nvPr>
        </p:nvSpPr>
        <p:spPr>
          <a:xfrm>
            <a:off x="5055449" y="1083448"/>
            <a:ext cx="1805678" cy="1440524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228594" indent="-228594" algn="ctr" defTabSz="297172">
              <a:lnSpc>
                <a:spcPct val="80000"/>
              </a:lnSpc>
              <a:buSzTx/>
              <a:buNone/>
              <a:defRPr sz="7632" b="1">
                <a:ln w="19050" cap="flat">
                  <a:solidFill>
                    <a:srgbClr val="000000"/>
                  </a:solidFill>
                  <a:prstDash val="solid"/>
                  <a:round/>
                </a:ln>
                <a:noFill/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</a:lstStyle>
          <a:p>
            <a:r>
              <a:t>14</a:t>
            </a:r>
          </a:p>
        </p:txBody>
      </p:sp>
      <p:sp>
        <p:nvSpPr>
          <p:cNvPr id="41" name="Espace réservé du texte 3"/>
          <p:cNvSpPr>
            <a:spLocks noGrp="1"/>
          </p:cNvSpPr>
          <p:nvPr>
            <p:ph type="body" sz="quarter" idx="29" hasCustomPrompt="1"/>
          </p:nvPr>
        </p:nvSpPr>
        <p:spPr>
          <a:xfrm>
            <a:off x="9898619" y="633682"/>
            <a:ext cx="1805678" cy="1440524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228594" indent="-228594" algn="ctr" defTabSz="297172">
              <a:lnSpc>
                <a:spcPct val="80000"/>
              </a:lnSpc>
              <a:buSzTx/>
              <a:buNone/>
              <a:defRPr sz="7632" b="1">
                <a:ln w="19050" cap="flat">
                  <a:solidFill>
                    <a:srgbClr val="000000"/>
                  </a:solidFill>
                  <a:prstDash val="solid"/>
                  <a:round/>
                </a:ln>
                <a:noFill/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</a:lstStyle>
          <a:p>
            <a:r>
              <a:t>20</a:t>
            </a:r>
          </a:p>
        </p:txBody>
      </p:sp>
      <p:sp>
        <p:nvSpPr>
          <p:cNvPr id="42" name="Espace réservé du texte 3"/>
          <p:cNvSpPr>
            <a:spLocks noGrp="1"/>
          </p:cNvSpPr>
          <p:nvPr>
            <p:ph type="body" sz="quarter" idx="30" hasCustomPrompt="1"/>
          </p:nvPr>
        </p:nvSpPr>
        <p:spPr>
          <a:xfrm>
            <a:off x="5986221" y="5042127"/>
            <a:ext cx="2563784" cy="1440524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228594" indent="-228594" algn="ctr" defTabSz="297172">
              <a:lnSpc>
                <a:spcPct val="80000"/>
              </a:lnSpc>
              <a:buSzTx/>
              <a:buNone/>
              <a:defRPr sz="7632" b="1">
                <a:ln w="19050" cap="flat">
                  <a:solidFill>
                    <a:srgbClr val="000000"/>
                  </a:solidFill>
                  <a:prstDash val="solid"/>
                  <a:round/>
                </a:ln>
                <a:noFill/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</a:lstStyle>
          <a:p>
            <a:r>
              <a:t>360</a:t>
            </a:r>
          </a:p>
        </p:txBody>
      </p:sp>
      <p:sp>
        <p:nvSpPr>
          <p:cNvPr id="4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Forme libre 12"/>
          <p:cNvSpPr/>
          <p:nvPr/>
        </p:nvSpPr>
        <p:spPr>
          <a:xfrm>
            <a:off x="0" y="0"/>
            <a:ext cx="5082445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7889" y="0"/>
                </a:lnTo>
                <a:lnTo>
                  <a:pt x="18159" y="282"/>
                </a:lnTo>
                <a:cubicBezTo>
                  <a:pt x="20331" y="2665"/>
                  <a:pt x="21600" y="5538"/>
                  <a:pt x="21600" y="8631"/>
                </a:cubicBezTo>
                <a:cubicBezTo>
                  <a:pt x="21600" y="14043"/>
                  <a:pt x="17715" y="18783"/>
                  <a:pt x="11898" y="21402"/>
                </a:cubicBezTo>
                <a:lnTo>
                  <a:pt x="11434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E1D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5" name="Espace réservé pour une image  9"/>
          <p:cNvSpPr>
            <a:spLocks noGrp="1"/>
          </p:cNvSpPr>
          <p:nvPr>
            <p:ph type="pic" sz="half" idx="21"/>
          </p:nvPr>
        </p:nvSpPr>
        <p:spPr>
          <a:xfrm>
            <a:off x="1512613" y="785849"/>
            <a:ext cx="5325512" cy="530994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96" name="Titre"/>
          <p:cNvSpPr txBox="1">
            <a:spLocks noGrp="1"/>
          </p:cNvSpPr>
          <p:nvPr>
            <p:ph type="title" hasCustomPrompt="1"/>
          </p:nvPr>
        </p:nvSpPr>
        <p:spPr>
          <a:xfrm>
            <a:off x="7217009" y="4725256"/>
            <a:ext cx="4703996" cy="61305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4000"/>
            </a:lvl1pPr>
          </a:lstStyle>
          <a:p>
            <a:r>
              <a:t>Titre</a:t>
            </a:r>
          </a:p>
        </p:txBody>
      </p:sp>
      <p:sp>
        <p:nvSpPr>
          <p:cNvPr id="29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agaz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0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2421" name="Rectangle"/>
          <p:cNvSpPr/>
          <p:nvPr/>
        </p:nvSpPr>
        <p:spPr>
          <a:xfrm>
            <a:off x="6095941" y="1523632"/>
            <a:ext cx="3407659" cy="4891956"/>
          </a:xfrm>
          <a:prstGeom prst="roundRect">
            <a:avLst>
              <a:gd name="adj" fmla="val 0"/>
            </a:avLst>
          </a:prstGeom>
          <a:ln w="381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22" name="Rectangle"/>
          <p:cNvSpPr/>
          <p:nvPr/>
        </p:nvSpPr>
        <p:spPr>
          <a:xfrm>
            <a:off x="2688400" y="1523632"/>
            <a:ext cx="3407658" cy="4891956"/>
          </a:xfrm>
          <a:prstGeom prst="roundRect">
            <a:avLst>
              <a:gd name="adj" fmla="val 0"/>
            </a:avLst>
          </a:prstGeom>
          <a:ln w="381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23" name="Rectangle"/>
          <p:cNvSpPr/>
          <p:nvPr/>
        </p:nvSpPr>
        <p:spPr>
          <a:xfrm>
            <a:off x="2788597" y="1423436"/>
            <a:ext cx="3325958" cy="489195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24" name="Rectangle"/>
          <p:cNvSpPr/>
          <p:nvPr/>
        </p:nvSpPr>
        <p:spPr>
          <a:xfrm>
            <a:off x="6097037" y="1423436"/>
            <a:ext cx="3325958" cy="489195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25" name="Ligne"/>
          <p:cNvSpPr/>
          <p:nvPr/>
        </p:nvSpPr>
        <p:spPr>
          <a:xfrm>
            <a:off x="3092974" y="3476534"/>
            <a:ext cx="2679103" cy="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26" name="Ligne"/>
          <p:cNvSpPr/>
          <p:nvPr/>
        </p:nvSpPr>
        <p:spPr>
          <a:xfrm>
            <a:off x="3092973" y="3903121"/>
            <a:ext cx="1315799" cy="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27" name="Ligne"/>
          <p:cNvSpPr/>
          <p:nvPr/>
        </p:nvSpPr>
        <p:spPr>
          <a:xfrm>
            <a:off x="3092974" y="3049948"/>
            <a:ext cx="2679103" cy="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28" name="Ligne"/>
          <p:cNvSpPr/>
          <p:nvPr/>
        </p:nvSpPr>
        <p:spPr>
          <a:xfrm>
            <a:off x="3092974" y="2623362"/>
            <a:ext cx="2679103" cy="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29" name="Ligne"/>
          <p:cNvSpPr/>
          <p:nvPr/>
        </p:nvSpPr>
        <p:spPr>
          <a:xfrm>
            <a:off x="3092974" y="2196775"/>
            <a:ext cx="2679103" cy="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30" name="Triangle"/>
          <p:cNvSpPr/>
          <p:nvPr/>
        </p:nvSpPr>
        <p:spPr>
          <a:xfrm>
            <a:off x="2768213" y="5699380"/>
            <a:ext cx="635002" cy="635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7F5E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31" name="Triangle"/>
          <p:cNvSpPr/>
          <p:nvPr/>
        </p:nvSpPr>
        <p:spPr>
          <a:xfrm rot="10800000">
            <a:off x="2804090" y="5721786"/>
            <a:ext cx="576720" cy="576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32" name="Rectangle"/>
          <p:cNvSpPr/>
          <p:nvPr/>
        </p:nvSpPr>
        <p:spPr>
          <a:xfrm>
            <a:off x="6097037" y="1423436"/>
            <a:ext cx="3325958" cy="489195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33" name="Espace réservé pour une image  6"/>
          <p:cNvSpPr>
            <a:spLocks noGrp="1"/>
          </p:cNvSpPr>
          <p:nvPr>
            <p:ph type="pic" sz="quarter" idx="21"/>
          </p:nvPr>
        </p:nvSpPr>
        <p:spPr>
          <a:xfrm>
            <a:off x="6110847" y="1437245"/>
            <a:ext cx="3300783" cy="487062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43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rrous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1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2442" name="Rectangle"/>
          <p:cNvSpPr/>
          <p:nvPr/>
        </p:nvSpPr>
        <p:spPr>
          <a:xfrm>
            <a:off x="1043286" y="1296114"/>
            <a:ext cx="2647531" cy="4666081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43" name="Carré"/>
          <p:cNvSpPr/>
          <p:nvPr/>
        </p:nvSpPr>
        <p:spPr>
          <a:xfrm>
            <a:off x="1132125" y="2394228"/>
            <a:ext cx="2469853" cy="2469853"/>
          </a:xfrm>
          <a:prstGeom prst="rect">
            <a:avLst/>
          </a:prstGeom>
          <a:solidFill>
            <a:srgbClr val="E7E6E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44" name="Carré"/>
          <p:cNvSpPr/>
          <p:nvPr/>
        </p:nvSpPr>
        <p:spPr>
          <a:xfrm>
            <a:off x="3718130" y="2394228"/>
            <a:ext cx="2469852" cy="2469853"/>
          </a:xfrm>
          <a:prstGeom prst="rect">
            <a:avLst/>
          </a:prstGeom>
          <a:solidFill>
            <a:srgbClr val="E7E6E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45" name="Carré"/>
          <p:cNvSpPr/>
          <p:nvPr/>
        </p:nvSpPr>
        <p:spPr>
          <a:xfrm>
            <a:off x="6302807" y="2394228"/>
            <a:ext cx="2469853" cy="2469853"/>
          </a:xfrm>
          <a:prstGeom prst="rect">
            <a:avLst/>
          </a:prstGeom>
          <a:solidFill>
            <a:srgbClr val="E7E6E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46" name="Carré"/>
          <p:cNvSpPr/>
          <p:nvPr/>
        </p:nvSpPr>
        <p:spPr>
          <a:xfrm>
            <a:off x="8887487" y="2394228"/>
            <a:ext cx="2469853" cy="2469853"/>
          </a:xfrm>
          <a:prstGeom prst="rect">
            <a:avLst/>
          </a:prstGeom>
          <a:solidFill>
            <a:srgbClr val="E7E6E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47" name="Ligne"/>
          <p:cNvSpPr/>
          <p:nvPr/>
        </p:nvSpPr>
        <p:spPr>
          <a:xfrm>
            <a:off x="1036936" y="1749044"/>
            <a:ext cx="2660231" cy="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48" name="Cercle"/>
          <p:cNvSpPr/>
          <p:nvPr/>
        </p:nvSpPr>
        <p:spPr>
          <a:xfrm>
            <a:off x="1237913" y="1830563"/>
            <a:ext cx="370205" cy="370205"/>
          </a:xfrm>
          <a:prstGeom prst="ellipse">
            <a:avLst/>
          </a:prstGeom>
          <a:solidFill>
            <a:srgbClr val="1535F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49" name="Ligne"/>
          <p:cNvSpPr/>
          <p:nvPr/>
        </p:nvSpPr>
        <p:spPr>
          <a:xfrm>
            <a:off x="1722945" y="1956517"/>
            <a:ext cx="968127" cy="2"/>
          </a:xfrm>
          <a:prstGeom prst="line">
            <a:avLst/>
          </a:prstGeom>
          <a:ln w="889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50" name="Ligne"/>
          <p:cNvSpPr/>
          <p:nvPr/>
        </p:nvSpPr>
        <p:spPr>
          <a:xfrm>
            <a:off x="1722945" y="2074811"/>
            <a:ext cx="609240" cy="2"/>
          </a:xfrm>
          <a:prstGeom prst="line">
            <a:avLst/>
          </a:prstGeom>
          <a:ln w="889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51" name="Cercle"/>
          <p:cNvSpPr/>
          <p:nvPr/>
        </p:nvSpPr>
        <p:spPr>
          <a:xfrm>
            <a:off x="2047195" y="5057542"/>
            <a:ext cx="109101" cy="10910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52" name="Cercle"/>
          <p:cNvSpPr/>
          <p:nvPr/>
        </p:nvSpPr>
        <p:spPr>
          <a:xfrm>
            <a:off x="2224065" y="5057542"/>
            <a:ext cx="109103" cy="109103"/>
          </a:xfrm>
          <a:prstGeom prst="ellipse">
            <a:avLst/>
          </a:prstGeom>
          <a:solidFill>
            <a:srgbClr val="D5D5D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53" name="Cercle"/>
          <p:cNvSpPr/>
          <p:nvPr/>
        </p:nvSpPr>
        <p:spPr>
          <a:xfrm>
            <a:off x="2400936" y="5057542"/>
            <a:ext cx="109101" cy="109103"/>
          </a:xfrm>
          <a:prstGeom prst="ellipse">
            <a:avLst/>
          </a:prstGeom>
          <a:solidFill>
            <a:srgbClr val="D5D5D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54" name="Cercle"/>
          <p:cNvSpPr/>
          <p:nvPr/>
        </p:nvSpPr>
        <p:spPr>
          <a:xfrm>
            <a:off x="2577806" y="5057542"/>
            <a:ext cx="109103" cy="109103"/>
          </a:xfrm>
          <a:prstGeom prst="ellipse">
            <a:avLst/>
          </a:prstGeom>
          <a:solidFill>
            <a:srgbClr val="D5D5D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55" name="Espace réservé pour une image  6"/>
          <p:cNvSpPr>
            <a:spLocks noGrp="1"/>
          </p:cNvSpPr>
          <p:nvPr>
            <p:ph type="pic" sz="quarter" idx="21"/>
          </p:nvPr>
        </p:nvSpPr>
        <p:spPr>
          <a:xfrm>
            <a:off x="1133503" y="2397917"/>
            <a:ext cx="2468115" cy="246333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456" name="Espace réservé pour une image  6"/>
          <p:cNvSpPr>
            <a:spLocks noGrp="1"/>
          </p:cNvSpPr>
          <p:nvPr>
            <p:ph type="pic" sz="quarter" idx="22"/>
          </p:nvPr>
        </p:nvSpPr>
        <p:spPr>
          <a:xfrm>
            <a:off x="3718938" y="2397267"/>
            <a:ext cx="2468115" cy="246333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457" name="Espace réservé pour une image  6"/>
          <p:cNvSpPr>
            <a:spLocks noGrp="1"/>
          </p:cNvSpPr>
          <p:nvPr>
            <p:ph type="pic" sz="quarter" idx="23"/>
          </p:nvPr>
        </p:nvSpPr>
        <p:spPr>
          <a:xfrm>
            <a:off x="6305537" y="2397779"/>
            <a:ext cx="2468116" cy="246333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458" name="Espace réservé pour une image  6"/>
          <p:cNvSpPr>
            <a:spLocks noGrp="1"/>
          </p:cNvSpPr>
          <p:nvPr>
            <p:ph type="pic" sz="quarter" idx="24"/>
          </p:nvPr>
        </p:nvSpPr>
        <p:spPr>
          <a:xfrm>
            <a:off x="8893024" y="2397405"/>
            <a:ext cx="2468115" cy="246333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45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rrous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6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2467" name="Rectangle aux angles arrondis"/>
          <p:cNvSpPr/>
          <p:nvPr/>
        </p:nvSpPr>
        <p:spPr>
          <a:xfrm>
            <a:off x="1063759" y="706231"/>
            <a:ext cx="2951875" cy="5499965"/>
          </a:xfrm>
          <a:prstGeom prst="roundRect">
            <a:avLst>
              <a:gd name="adj" fmla="val 7768"/>
            </a:avLst>
          </a:prstGeom>
          <a:ln w="381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68" name="Rectangle aux angles arrondis"/>
          <p:cNvSpPr/>
          <p:nvPr/>
        </p:nvSpPr>
        <p:spPr>
          <a:xfrm>
            <a:off x="1011474" y="655785"/>
            <a:ext cx="3056445" cy="5600858"/>
          </a:xfrm>
          <a:prstGeom prst="roundRect">
            <a:avLst>
              <a:gd name="adj" fmla="val 8866"/>
            </a:avLst>
          </a:prstGeom>
          <a:ln w="381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69" name="Cercle"/>
          <p:cNvSpPr/>
          <p:nvPr/>
        </p:nvSpPr>
        <p:spPr>
          <a:xfrm>
            <a:off x="2357634" y="5681922"/>
            <a:ext cx="364125" cy="364125"/>
          </a:xfrm>
          <a:prstGeom prst="ellips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70" name="Rectangle"/>
          <p:cNvSpPr/>
          <p:nvPr/>
        </p:nvSpPr>
        <p:spPr>
          <a:xfrm>
            <a:off x="1215931" y="1220123"/>
            <a:ext cx="2647531" cy="4259815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71" name="Carré"/>
          <p:cNvSpPr/>
          <p:nvPr/>
        </p:nvSpPr>
        <p:spPr>
          <a:xfrm>
            <a:off x="1304769" y="2318236"/>
            <a:ext cx="2469853" cy="2469853"/>
          </a:xfrm>
          <a:prstGeom prst="rect">
            <a:avLst/>
          </a:prstGeom>
          <a:solidFill>
            <a:srgbClr val="E7E6E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72" name="Ligne"/>
          <p:cNvSpPr/>
          <p:nvPr/>
        </p:nvSpPr>
        <p:spPr>
          <a:xfrm>
            <a:off x="1209581" y="1673052"/>
            <a:ext cx="2660231" cy="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73" name="Cercle"/>
          <p:cNvSpPr/>
          <p:nvPr/>
        </p:nvSpPr>
        <p:spPr>
          <a:xfrm>
            <a:off x="1410557" y="1754571"/>
            <a:ext cx="370205" cy="370205"/>
          </a:xfrm>
          <a:prstGeom prst="ellipse">
            <a:avLst/>
          </a:prstGeom>
          <a:solidFill>
            <a:srgbClr val="1535F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74" name="Ligne"/>
          <p:cNvSpPr/>
          <p:nvPr/>
        </p:nvSpPr>
        <p:spPr>
          <a:xfrm>
            <a:off x="1895588" y="1880525"/>
            <a:ext cx="968127" cy="3"/>
          </a:xfrm>
          <a:prstGeom prst="line">
            <a:avLst/>
          </a:prstGeom>
          <a:ln w="889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75" name="Ligne"/>
          <p:cNvSpPr/>
          <p:nvPr/>
        </p:nvSpPr>
        <p:spPr>
          <a:xfrm>
            <a:off x="1895588" y="1998820"/>
            <a:ext cx="609240" cy="2"/>
          </a:xfrm>
          <a:prstGeom prst="line">
            <a:avLst/>
          </a:prstGeom>
          <a:ln w="889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76" name="Cercle"/>
          <p:cNvSpPr/>
          <p:nvPr/>
        </p:nvSpPr>
        <p:spPr>
          <a:xfrm>
            <a:off x="2219840" y="4981549"/>
            <a:ext cx="109101" cy="10910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77" name="Cercle"/>
          <p:cNvSpPr/>
          <p:nvPr/>
        </p:nvSpPr>
        <p:spPr>
          <a:xfrm>
            <a:off x="2396709" y="4981549"/>
            <a:ext cx="109103" cy="109103"/>
          </a:xfrm>
          <a:prstGeom prst="ellipse">
            <a:avLst/>
          </a:prstGeom>
          <a:solidFill>
            <a:srgbClr val="D5D5D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78" name="Cercle"/>
          <p:cNvSpPr/>
          <p:nvPr/>
        </p:nvSpPr>
        <p:spPr>
          <a:xfrm>
            <a:off x="2573581" y="4981549"/>
            <a:ext cx="109101" cy="109103"/>
          </a:xfrm>
          <a:prstGeom prst="ellipse">
            <a:avLst/>
          </a:prstGeom>
          <a:solidFill>
            <a:srgbClr val="D5D5D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79" name="Cercle"/>
          <p:cNvSpPr/>
          <p:nvPr/>
        </p:nvSpPr>
        <p:spPr>
          <a:xfrm>
            <a:off x="2750450" y="4981549"/>
            <a:ext cx="109103" cy="109103"/>
          </a:xfrm>
          <a:prstGeom prst="ellipse">
            <a:avLst/>
          </a:prstGeom>
          <a:solidFill>
            <a:srgbClr val="D5D5D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80" name="Carré"/>
          <p:cNvSpPr/>
          <p:nvPr/>
        </p:nvSpPr>
        <p:spPr>
          <a:xfrm>
            <a:off x="1295412" y="2312585"/>
            <a:ext cx="2469852" cy="2469852"/>
          </a:xfrm>
          <a:prstGeom prst="rect">
            <a:avLst/>
          </a:prstGeom>
          <a:solidFill>
            <a:srgbClr val="E7E6E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81" name="Carré"/>
          <p:cNvSpPr/>
          <p:nvPr/>
        </p:nvSpPr>
        <p:spPr>
          <a:xfrm>
            <a:off x="3881416" y="2312585"/>
            <a:ext cx="2469853" cy="2469852"/>
          </a:xfrm>
          <a:prstGeom prst="rect">
            <a:avLst/>
          </a:prstGeom>
          <a:solidFill>
            <a:srgbClr val="E7E6E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82" name="Carré"/>
          <p:cNvSpPr/>
          <p:nvPr/>
        </p:nvSpPr>
        <p:spPr>
          <a:xfrm>
            <a:off x="6466094" y="2312585"/>
            <a:ext cx="2469853" cy="2469852"/>
          </a:xfrm>
          <a:prstGeom prst="rect">
            <a:avLst/>
          </a:prstGeom>
          <a:solidFill>
            <a:srgbClr val="E7E6E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83" name="Carré"/>
          <p:cNvSpPr/>
          <p:nvPr/>
        </p:nvSpPr>
        <p:spPr>
          <a:xfrm>
            <a:off x="9050773" y="2312585"/>
            <a:ext cx="2469853" cy="2469852"/>
          </a:xfrm>
          <a:prstGeom prst="rect">
            <a:avLst/>
          </a:prstGeom>
          <a:solidFill>
            <a:srgbClr val="E7E6E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84" name="Espace réservé pour une image  6"/>
          <p:cNvSpPr>
            <a:spLocks noGrp="1"/>
          </p:cNvSpPr>
          <p:nvPr>
            <p:ph type="pic" sz="quarter" idx="21"/>
          </p:nvPr>
        </p:nvSpPr>
        <p:spPr>
          <a:xfrm>
            <a:off x="1296788" y="2316275"/>
            <a:ext cx="2468116" cy="246333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485" name="Espace réservé pour une image  6"/>
          <p:cNvSpPr>
            <a:spLocks noGrp="1"/>
          </p:cNvSpPr>
          <p:nvPr>
            <p:ph type="pic" sz="quarter" idx="22"/>
          </p:nvPr>
        </p:nvSpPr>
        <p:spPr>
          <a:xfrm>
            <a:off x="3882223" y="2315623"/>
            <a:ext cx="2468115" cy="246333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486" name="Espace réservé pour une image  6"/>
          <p:cNvSpPr>
            <a:spLocks noGrp="1"/>
          </p:cNvSpPr>
          <p:nvPr>
            <p:ph type="pic" sz="quarter" idx="23"/>
          </p:nvPr>
        </p:nvSpPr>
        <p:spPr>
          <a:xfrm>
            <a:off x="6468824" y="2316136"/>
            <a:ext cx="2468115" cy="246333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487" name="Espace réservé pour une image  6"/>
          <p:cNvSpPr>
            <a:spLocks noGrp="1"/>
          </p:cNvSpPr>
          <p:nvPr>
            <p:ph type="pic" sz="quarter" idx="24"/>
          </p:nvPr>
        </p:nvSpPr>
        <p:spPr>
          <a:xfrm>
            <a:off x="9056310" y="2315761"/>
            <a:ext cx="2468115" cy="246333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48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s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5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1372" y="1738494"/>
            <a:ext cx="12693273" cy="4069125"/>
          </a:xfrm>
          <a:prstGeom prst="rect">
            <a:avLst/>
          </a:prstGeom>
          <a:ln w="12700">
            <a:miter lim="400000"/>
          </a:ln>
        </p:spPr>
      </p:pic>
      <p:sp>
        <p:nvSpPr>
          <p:cNvPr id="2497" name="Rectangle"/>
          <p:cNvSpPr/>
          <p:nvPr/>
        </p:nvSpPr>
        <p:spPr>
          <a:xfrm>
            <a:off x="2632987" y="2180815"/>
            <a:ext cx="4958114" cy="3017746"/>
          </a:xfrm>
          <a:prstGeom prst="roundRect">
            <a:avLst>
              <a:gd name="adj" fmla="val 0"/>
            </a:avLst>
          </a:prstGeom>
          <a:solidFill>
            <a:srgbClr val="FFFFFF">
              <a:alpha val="96245"/>
            </a:srgbClr>
          </a:solidFill>
          <a:ln w="38100">
            <a:solidFill>
              <a:srgbClr val="000000">
                <a:alpha val="96245"/>
              </a:srgbClr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98" name="Espace réservé pour une image  6"/>
          <p:cNvSpPr>
            <a:spLocks noGrp="1"/>
          </p:cNvSpPr>
          <p:nvPr>
            <p:ph type="pic" sz="quarter" idx="21"/>
          </p:nvPr>
        </p:nvSpPr>
        <p:spPr>
          <a:xfrm>
            <a:off x="2646576" y="2191733"/>
            <a:ext cx="4934933" cy="299536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49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s étro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6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4222" y="1751194"/>
            <a:ext cx="12693273" cy="4069125"/>
          </a:xfrm>
          <a:prstGeom prst="rect">
            <a:avLst/>
          </a:prstGeom>
          <a:ln w="12700">
            <a:miter lim="400000"/>
          </a:ln>
        </p:spPr>
      </p:pic>
      <p:sp>
        <p:nvSpPr>
          <p:cNvPr id="2508" name="Espace réservé pour une image  6"/>
          <p:cNvSpPr>
            <a:spLocks noGrp="1"/>
          </p:cNvSpPr>
          <p:nvPr>
            <p:ph type="pic" sz="quarter" idx="21"/>
          </p:nvPr>
        </p:nvSpPr>
        <p:spPr>
          <a:xfrm>
            <a:off x="4260850" y="2198083"/>
            <a:ext cx="3320658" cy="2995368"/>
          </a:xfrm>
          <a:prstGeom prst="rect">
            <a:avLst/>
          </a:prstGeom>
          <a:ln w="25400">
            <a:solidFill>
              <a:srgbClr val="000000"/>
            </a:solidFill>
            <a:round/>
          </a:ln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50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pty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3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2524" name="Titre"/>
          <p:cNvSpPr txBox="1">
            <a:spLocks noGrp="1"/>
          </p:cNvSpPr>
          <p:nvPr>
            <p:ph type="title" hasCustomPrompt="1"/>
          </p:nvPr>
        </p:nvSpPr>
        <p:spPr>
          <a:xfrm>
            <a:off x="6322841" y="1364186"/>
            <a:ext cx="5427996" cy="935578"/>
          </a:xfrm>
          <a:prstGeom prst="rect">
            <a:avLst/>
          </a:prstGeom>
        </p:spPr>
        <p:txBody>
          <a:bodyPr anchor="ctr"/>
          <a:lstStyle>
            <a:lvl1pPr defTabSz="412750"/>
          </a:lstStyle>
          <a:p>
            <a:r>
              <a:t>Titre</a:t>
            </a:r>
          </a:p>
        </p:txBody>
      </p:sp>
      <p:sp>
        <p:nvSpPr>
          <p:cNvPr id="2525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302826" y="2481943"/>
            <a:ext cx="5470074" cy="3739244"/>
          </a:xfrm>
          <a:prstGeom prst="rect">
            <a:avLst/>
          </a:prstGeom>
        </p:spPr>
        <p:txBody>
          <a:bodyPr/>
          <a:lstStyle>
            <a:lvl1pPr marL="252000" indent="-2520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1pPr>
            <a:lvl2pPr marL="5588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2pPr>
            <a:lvl3pPr marL="8382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3pPr>
            <a:lvl4pPr marL="11176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4pPr>
            <a:lvl5pPr marL="13970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5pPr>
          </a:lstStyle>
          <a:p>
            <a:r>
              <a:t>Texte niveau 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26" name="Espace réservé pour une image  9"/>
          <p:cNvSpPr>
            <a:spLocks noGrp="1"/>
          </p:cNvSpPr>
          <p:nvPr>
            <p:ph type="pic" idx="21"/>
          </p:nvPr>
        </p:nvSpPr>
        <p:spPr>
          <a:xfrm>
            <a:off x="-1" y="0"/>
            <a:ext cx="7122882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52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4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2535" name="Espace réservé pour une image  9"/>
          <p:cNvSpPr>
            <a:spLocks noGrp="1"/>
          </p:cNvSpPr>
          <p:nvPr>
            <p:ph type="pic" sz="quarter" idx="21"/>
          </p:nvPr>
        </p:nvSpPr>
        <p:spPr>
          <a:xfrm>
            <a:off x="2703651" y="3180915"/>
            <a:ext cx="3268525" cy="333082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536" name="Espace réservé pour une image  9"/>
          <p:cNvSpPr>
            <a:spLocks noGrp="1"/>
          </p:cNvSpPr>
          <p:nvPr>
            <p:ph type="pic" sz="quarter" idx="22"/>
          </p:nvPr>
        </p:nvSpPr>
        <p:spPr>
          <a:xfrm>
            <a:off x="5641090" y="920523"/>
            <a:ext cx="3288757" cy="335144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537" name="Titre"/>
          <p:cNvSpPr txBox="1">
            <a:spLocks noGrp="1"/>
          </p:cNvSpPr>
          <p:nvPr>
            <p:ph type="title" hasCustomPrompt="1"/>
          </p:nvPr>
        </p:nvSpPr>
        <p:spPr>
          <a:xfrm>
            <a:off x="835199" y="942806"/>
            <a:ext cx="4108276" cy="564258"/>
          </a:xfrm>
          <a:prstGeom prst="rect">
            <a:avLst/>
          </a:prstGeom>
        </p:spPr>
        <p:txBody>
          <a:bodyPr/>
          <a:lstStyle>
            <a:lvl1pPr defTabSz="412750">
              <a:defRPr b="0"/>
            </a:lvl1pPr>
          </a:lstStyle>
          <a:p>
            <a:r>
              <a:t>Titre</a:t>
            </a:r>
          </a:p>
        </p:txBody>
      </p:sp>
      <p:sp>
        <p:nvSpPr>
          <p:cNvPr id="2538" name="Cercle"/>
          <p:cNvSpPr/>
          <p:nvPr/>
        </p:nvSpPr>
        <p:spPr>
          <a:xfrm>
            <a:off x="5465941" y="778601"/>
            <a:ext cx="3608571" cy="3608571"/>
          </a:xfrm>
          <a:prstGeom prst="ellips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39" name="Espace réservé pour une image  9"/>
          <p:cNvSpPr>
            <a:spLocks noGrp="1"/>
          </p:cNvSpPr>
          <p:nvPr>
            <p:ph type="pic" sz="quarter" idx="23"/>
          </p:nvPr>
        </p:nvSpPr>
        <p:spPr>
          <a:xfrm>
            <a:off x="7194688" y="4571565"/>
            <a:ext cx="3268525" cy="333082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540" name="Espace réservé pour une image  9"/>
          <p:cNvSpPr>
            <a:spLocks noGrp="1"/>
          </p:cNvSpPr>
          <p:nvPr>
            <p:ph type="pic" sz="quarter" idx="24"/>
          </p:nvPr>
        </p:nvSpPr>
        <p:spPr>
          <a:xfrm>
            <a:off x="9180651" y="1504516"/>
            <a:ext cx="3268525" cy="333082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541" name="Cercle"/>
          <p:cNvSpPr/>
          <p:nvPr/>
        </p:nvSpPr>
        <p:spPr>
          <a:xfrm>
            <a:off x="7013754" y="4426675"/>
            <a:ext cx="3608571" cy="3608571"/>
          </a:xfrm>
          <a:prstGeom prst="ellips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4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r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2550" name="Rectangle"/>
          <p:cNvSpPr/>
          <p:nvPr/>
        </p:nvSpPr>
        <p:spPr>
          <a:xfrm>
            <a:off x="-20685" y="-19572"/>
            <a:ext cx="5488287" cy="6897145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51" name="Espace réservé pour une image  9"/>
          <p:cNvSpPr>
            <a:spLocks noGrp="1"/>
          </p:cNvSpPr>
          <p:nvPr>
            <p:ph type="pic" sz="half" idx="21"/>
          </p:nvPr>
        </p:nvSpPr>
        <p:spPr>
          <a:xfrm>
            <a:off x="500743" y="1159329"/>
            <a:ext cx="4470469" cy="455567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552" name="Titre"/>
          <p:cNvSpPr txBox="1">
            <a:spLocks noGrp="1"/>
          </p:cNvSpPr>
          <p:nvPr>
            <p:ph type="title" hasCustomPrompt="1"/>
          </p:nvPr>
        </p:nvSpPr>
        <p:spPr>
          <a:xfrm>
            <a:off x="5842629" y="1636504"/>
            <a:ext cx="5892173" cy="485455"/>
          </a:xfrm>
          <a:prstGeom prst="rect">
            <a:avLst/>
          </a:prstGeom>
        </p:spPr>
        <p:txBody>
          <a:bodyPr anchor="b"/>
          <a:lstStyle>
            <a:lvl1pPr defTabSz="412750">
              <a:lnSpc>
                <a:spcPct val="80000"/>
              </a:lnSpc>
            </a:lvl1pPr>
          </a:lstStyle>
          <a:p>
            <a:r>
              <a:t>Titre</a:t>
            </a:r>
          </a:p>
        </p:txBody>
      </p:sp>
      <p:sp>
        <p:nvSpPr>
          <p:cNvPr id="2553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812971" y="2710543"/>
            <a:ext cx="5943601" cy="3739244"/>
          </a:xfrm>
          <a:prstGeom prst="rect">
            <a:avLst/>
          </a:prstGeom>
        </p:spPr>
        <p:txBody>
          <a:bodyPr/>
          <a:lstStyle>
            <a:lvl1pPr marL="252000" indent="-2520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1pPr>
            <a:lvl2pPr marL="5588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2pPr>
            <a:lvl3pPr marL="8382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3pPr>
            <a:lvl4pPr marL="11176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4pPr>
            <a:lvl5pPr marL="13970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5pPr>
          </a:lstStyle>
          <a:p>
            <a:r>
              <a:t>Texte niveau 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5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2952799" y="2684377"/>
            <a:ext cx="2061560" cy="161241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562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7294815" y="2684377"/>
            <a:ext cx="2061559" cy="161241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563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5130732" y="980269"/>
            <a:ext cx="2061560" cy="161241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564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5130732" y="4396801"/>
            <a:ext cx="2061560" cy="161241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565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9449196" y="980269"/>
            <a:ext cx="2061559" cy="161241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566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9449196" y="4396801"/>
            <a:ext cx="2061559" cy="161241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567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776259" y="996126"/>
            <a:ext cx="2061560" cy="161241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568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776259" y="4400413"/>
            <a:ext cx="2061560" cy="161241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569" name="Rectangle 13"/>
          <p:cNvSpPr/>
          <p:nvPr/>
        </p:nvSpPr>
        <p:spPr>
          <a:xfrm>
            <a:off x="2953473" y="980919"/>
            <a:ext cx="2071645" cy="1611993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ffectLst>
            <a:outerShdw blurRad="38100" rotWithShape="0">
              <a:srgbClr val="000000">
                <a:alpha val="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15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570" name="Rectangle 17"/>
          <p:cNvSpPr/>
          <p:nvPr/>
        </p:nvSpPr>
        <p:spPr>
          <a:xfrm>
            <a:off x="2953473" y="4396561"/>
            <a:ext cx="2071645" cy="161199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ffectLst>
            <a:outerShdw blurRad="38100" rotWithShape="0">
              <a:srgbClr val="000000">
                <a:alpha val="5000"/>
              </a:srgbClr>
            </a:outerShdw>
          </a:effectLst>
        </p:spPr>
        <p:txBody>
          <a:bodyPr lIns="0" tIns="0" rIns="0" bIns="0" anchor="ctr"/>
          <a:lstStyle/>
          <a:p>
            <a:pPr algn="ctr" defTabSz="412667">
              <a:defRPr sz="15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571" name="Rectangle 18"/>
          <p:cNvSpPr/>
          <p:nvPr/>
        </p:nvSpPr>
        <p:spPr>
          <a:xfrm>
            <a:off x="7294357" y="980919"/>
            <a:ext cx="2061022" cy="1611993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ffectLst>
            <a:outerShdw blurRad="38100" rotWithShape="0">
              <a:srgbClr val="000000">
                <a:alpha val="5000"/>
              </a:srgbClr>
            </a:outerShdw>
          </a:effectLst>
        </p:spPr>
        <p:txBody>
          <a:bodyPr lIns="0" tIns="0" rIns="0" bIns="0" anchor="ctr"/>
          <a:lstStyle/>
          <a:p>
            <a:pPr algn="ctr" defTabSz="412667">
              <a:defRPr sz="15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572" name="Rectangle 19"/>
          <p:cNvSpPr/>
          <p:nvPr/>
        </p:nvSpPr>
        <p:spPr>
          <a:xfrm>
            <a:off x="7294357" y="4396561"/>
            <a:ext cx="2061022" cy="161199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ffectLst>
            <a:outerShdw blurRad="38100" rotWithShape="0">
              <a:srgbClr val="000000">
                <a:alpha val="5000"/>
              </a:srgbClr>
            </a:outerShdw>
          </a:effectLst>
        </p:spPr>
        <p:txBody>
          <a:bodyPr lIns="0" tIns="0" rIns="0" bIns="0" anchor="ctr"/>
          <a:lstStyle/>
          <a:p>
            <a:pPr algn="ctr" defTabSz="412667">
              <a:defRPr sz="1500">
                <a:solidFill>
                  <a:srgbClr val="65B32E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573" name="Rectangle 20"/>
          <p:cNvSpPr/>
          <p:nvPr/>
        </p:nvSpPr>
        <p:spPr>
          <a:xfrm>
            <a:off x="5120216" y="2684584"/>
            <a:ext cx="2071646" cy="1611993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ffectLst>
            <a:outerShdw blurRad="38100" rotWithShape="0">
              <a:srgbClr val="000000">
                <a:alpha val="5000"/>
              </a:srgbClr>
            </a:outerShdw>
          </a:effectLst>
        </p:spPr>
        <p:txBody>
          <a:bodyPr lIns="0" tIns="0" rIns="0" bIns="0" anchor="ctr"/>
          <a:lstStyle/>
          <a:p>
            <a:pPr algn="ctr" defTabSz="412667">
              <a:defRPr sz="15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574" name="Rectangle 21"/>
          <p:cNvSpPr/>
          <p:nvPr/>
        </p:nvSpPr>
        <p:spPr>
          <a:xfrm>
            <a:off x="9448025" y="2684584"/>
            <a:ext cx="2061022" cy="1611993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ffectLst>
            <a:outerShdw blurRad="38100" rotWithShape="0">
              <a:srgbClr val="000000">
                <a:alpha val="5000"/>
              </a:srgbClr>
            </a:outerShdw>
          </a:effectLst>
        </p:spPr>
        <p:txBody>
          <a:bodyPr lIns="0" tIns="0" rIns="0" bIns="0" anchor="ctr"/>
          <a:lstStyle/>
          <a:p>
            <a:pPr algn="ctr" defTabSz="412667">
              <a:defRPr sz="15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575" name="Rectangle 22"/>
          <p:cNvSpPr/>
          <p:nvPr/>
        </p:nvSpPr>
        <p:spPr>
          <a:xfrm>
            <a:off x="760036" y="2690802"/>
            <a:ext cx="2071646" cy="161199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ffectLst>
            <a:outerShdw blurRad="38100" rotWithShape="0">
              <a:srgbClr val="000000">
                <a:alpha val="5000"/>
              </a:srgbClr>
            </a:outerShdw>
          </a:effectLst>
        </p:spPr>
        <p:txBody>
          <a:bodyPr lIns="0" tIns="0" rIns="0" bIns="0" anchor="ctr"/>
          <a:lstStyle/>
          <a:p>
            <a:pPr algn="ctr" defTabSz="412667">
              <a:defRPr sz="15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57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r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Cercle"/>
          <p:cNvSpPr/>
          <p:nvPr/>
        </p:nvSpPr>
        <p:spPr>
          <a:xfrm>
            <a:off x="6514841" y="622506"/>
            <a:ext cx="3366165" cy="3366164"/>
          </a:xfrm>
          <a:prstGeom prst="ellipse">
            <a:avLst/>
          </a:prstGeom>
          <a:solidFill>
            <a:srgbClr val="010BF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6" name="Espace réservé pour une image  19"/>
          <p:cNvSpPr>
            <a:spLocks noGrp="1"/>
          </p:cNvSpPr>
          <p:nvPr>
            <p:ph type="pic" sz="half" idx="21"/>
          </p:nvPr>
        </p:nvSpPr>
        <p:spPr>
          <a:xfrm>
            <a:off x="6977268" y="934279"/>
            <a:ext cx="5214732" cy="575144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07" name="Titre 1"/>
          <p:cNvSpPr txBox="1"/>
          <p:nvPr/>
        </p:nvSpPr>
        <p:spPr>
          <a:xfrm>
            <a:off x="593109" y="1144968"/>
            <a:ext cx="4703996" cy="757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7733" tIns="67733" rIns="67733" bIns="67733">
            <a:spAutoFit/>
          </a:bodyPr>
          <a:lstStyle>
            <a:lvl1pPr defTabSz="309563">
              <a:lnSpc>
                <a:spcPct val="80000"/>
              </a:lnSpc>
              <a:defRPr sz="4000" b="1">
                <a:solidFill>
                  <a:srgbClr val="000000"/>
                </a:solidFill>
                <a:latin typeface="Epilogue ExtraBold"/>
                <a:ea typeface="Epilogue ExtraBold"/>
                <a:cs typeface="Epilogue ExtraBold"/>
                <a:sym typeface="Epilogue ExtraBold"/>
              </a:defRPr>
            </a:lvl1pPr>
          </a:lstStyle>
          <a:p>
            <a:r>
              <a:t>Titre</a:t>
            </a:r>
          </a:p>
        </p:txBody>
      </p:sp>
      <p:sp>
        <p:nvSpPr>
          <p:cNvPr id="30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3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2584" name="Texte du titre"/>
          <p:cNvSpPr txBox="1">
            <a:spLocks noGrp="1"/>
          </p:cNvSpPr>
          <p:nvPr>
            <p:ph type="title" hasCustomPrompt="1"/>
          </p:nvPr>
        </p:nvSpPr>
        <p:spPr>
          <a:xfrm>
            <a:off x="350156" y="410468"/>
            <a:ext cx="10414001" cy="485455"/>
          </a:xfrm>
          <a:prstGeom prst="rect">
            <a:avLst/>
          </a:prstGeom>
        </p:spPr>
        <p:txBody>
          <a:bodyPr anchor="ctr"/>
          <a:lstStyle>
            <a:lvl1pPr defTabSz="412750"/>
          </a:lstStyle>
          <a:p>
            <a:r>
              <a:t>Texte du titre</a:t>
            </a:r>
          </a:p>
        </p:txBody>
      </p:sp>
      <p:sp>
        <p:nvSpPr>
          <p:cNvPr id="2585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383382" y="766620"/>
            <a:ext cx="7991634" cy="348814"/>
          </a:xfrm>
          <a:prstGeom prst="rect">
            <a:avLst/>
          </a:prstGeom>
        </p:spPr>
        <p:txBody>
          <a:bodyPr lIns="50800" tIns="50800" rIns="50800" bIns="50800"/>
          <a:lstStyle>
            <a:lvl1pPr marL="317500" indent="-317500" defTabSz="228600">
              <a:lnSpc>
                <a:spcPct val="100000"/>
              </a:lnSpc>
              <a:buSzTx/>
              <a:buNone/>
              <a:defRPr b="1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512884" indent="-195384" defTabSz="228600">
              <a:lnSpc>
                <a:spcPct val="100000"/>
              </a:lnSpc>
              <a:defRPr b="1"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marL="830384" indent="-195384" defTabSz="228600">
              <a:lnSpc>
                <a:spcPct val="100000"/>
              </a:lnSpc>
              <a:defRPr b="1"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marL="1147884" indent="-195384" defTabSz="228600">
              <a:lnSpc>
                <a:spcPct val="100000"/>
              </a:lnSpc>
              <a:defRPr b="1"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marL="1465384" indent="-195384" defTabSz="228600">
              <a:lnSpc>
                <a:spcPct val="100000"/>
              </a:lnSpc>
              <a:defRPr b="1"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58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3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2594" name="Image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595" name="Texte du titre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71" cy="1271"/>
          </a:xfrm>
          <a:prstGeom prst="rect">
            <a:avLst/>
          </a:prstGeom>
        </p:spPr>
        <p:txBody>
          <a:bodyPr lIns="45719" tIns="45719" rIns="45719" bIns="45719"/>
          <a:lstStyle>
            <a:lvl1pPr defTabSz="412750">
              <a:defRPr sz="10000" b="0">
                <a:solidFill>
                  <a:srgbClr val="FFFFFF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t>Texte du titre</a:t>
            </a:r>
          </a:p>
        </p:txBody>
      </p:sp>
      <p:sp>
        <p:nvSpPr>
          <p:cNvPr id="2596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 defTabSz="412750">
              <a:lnSpc>
                <a:spcPct val="100000"/>
              </a:lnSpc>
              <a:spcBef>
                <a:spcPts val="2200"/>
              </a:spcBef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558800" indent="-279400" defTabSz="412750">
              <a:lnSpc>
                <a:spcPct val="100000"/>
              </a:lnSpc>
              <a:spcBef>
                <a:spcPts val="2200"/>
              </a:spcBef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838200" indent="-279400" defTabSz="412750">
              <a:lnSpc>
                <a:spcPct val="100000"/>
              </a:lnSpc>
              <a:spcBef>
                <a:spcPts val="2200"/>
              </a:spcBef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117600" indent="-279400" defTabSz="412750">
              <a:lnSpc>
                <a:spcPct val="100000"/>
              </a:lnSpc>
              <a:spcBef>
                <a:spcPts val="2200"/>
              </a:spcBef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397000" indent="-279400" defTabSz="412750">
              <a:lnSpc>
                <a:spcPct val="100000"/>
              </a:lnSpc>
              <a:spcBef>
                <a:spcPts val="2200"/>
              </a:spcBef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597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0" y="0"/>
            <a:ext cx="365557" cy="3962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4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2605" name="Bild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606" name="Texte du titre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71" cy="1271"/>
          </a:xfrm>
          <a:prstGeom prst="rect">
            <a:avLst/>
          </a:prstGeom>
        </p:spPr>
        <p:txBody>
          <a:bodyPr lIns="45719" tIns="45719" rIns="45719" bIns="45719"/>
          <a:lstStyle>
            <a:lvl1pPr defTabSz="412750">
              <a:defRPr sz="10000" b="0">
                <a:solidFill>
                  <a:srgbClr val="FFFFFF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t>Texte du titre</a:t>
            </a:r>
          </a:p>
        </p:txBody>
      </p:sp>
      <p:sp>
        <p:nvSpPr>
          <p:cNvPr id="2607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 defTabSz="412750">
              <a:lnSpc>
                <a:spcPct val="100000"/>
              </a:lnSpc>
              <a:spcBef>
                <a:spcPts val="2200"/>
              </a:spcBef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558800" indent="-279400" defTabSz="412750">
              <a:lnSpc>
                <a:spcPct val="100000"/>
              </a:lnSpc>
              <a:spcBef>
                <a:spcPts val="2200"/>
              </a:spcBef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838200" indent="-279400" defTabSz="412750">
              <a:lnSpc>
                <a:spcPct val="100000"/>
              </a:lnSpc>
              <a:spcBef>
                <a:spcPts val="2200"/>
              </a:spcBef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117600" indent="-279400" defTabSz="412750">
              <a:lnSpc>
                <a:spcPct val="100000"/>
              </a:lnSpc>
              <a:spcBef>
                <a:spcPts val="2200"/>
              </a:spcBef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397000" indent="-279400" defTabSz="412750">
              <a:lnSpc>
                <a:spcPct val="100000"/>
              </a:lnSpc>
              <a:spcBef>
                <a:spcPts val="2200"/>
              </a:spcBef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608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0" y="0"/>
            <a:ext cx="365557" cy="3962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5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2616" name="Texte du titre"/>
          <p:cNvSpPr txBox="1">
            <a:spLocks noGrp="1"/>
          </p:cNvSpPr>
          <p:nvPr>
            <p:ph type="title" hasCustomPrompt="1"/>
          </p:nvPr>
        </p:nvSpPr>
        <p:spPr>
          <a:xfrm>
            <a:off x="350156" y="648086"/>
            <a:ext cx="10414001" cy="485455"/>
          </a:xfrm>
          <a:prstGeom prst="rect">
            <a:avLst/>
          </a:prstGeom>
        </p:spPr>
        <p:txBody>
          <a:bodyPr anchor="ctr"/>
          <a:lstStyle>
            <a:lvl1pPr defTabSz="412750"/>
          </a:lstStyle>
          <a:p>
            <a:r>
              <a:t>Texte du titre</a:t>
            </a:r>
          </a:p>
        </p:txBody>
      </p:sp>
      <p:sp>
        <p:nvSpPr>
          <p:cNvPr id="2617" name="Texte niveau 1…"/>
          <p:cNvSpPr txBox="1">
            <a:spLocks noGrp="1"/>
          </p:cNvSpPr>
          <p:nvPr>
            <p:ph type="body" idx="1" hasCustomPrompt="1"/>
          </p:nvPr>
        </p:nvSpPr>
        <p:spPr>
          <a:xfrm>
            <a:off x="315911" y="1583870"/>
            <a:ext cx="11241680" cy="4865915"/>
          </a:xfrm>
          <a:prstGeom prst="rect">
            <a:avLst/>
          </a:prstGeom>
        </p:spPr>
        <p:txBody>
          <a:bodyPr/>
          <a:lstStyle>
            <a:lvl1pPr marL="252000" indent="-2520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1pPr>
            <a:lvl2pPr marL="5588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2pPr>
            <a:lvl3pPr marL="8382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3pPr>
            <a:lvl4pPr marL="11176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4pPr>
            <a:lvl5pPr marL="1397000" indent="-279400" defTabSz="41275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5pPr>
          </a:lstStyle>
          <a:p>
            <a:r>
              <a:t>Texte niveau 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61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5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452" y="392202"/>
            <a:ext cx="500383" cy="437138"/>
          </a:xfrm>
          <a:prstGeom prst="rect">
            <a:avLst/>
          </a:prstGeom>
          <a:ln w="12700">
            <a:miter lim="400000"/>
          </a:ln>
        </p:spPr>
      </p:pic>
      <p:sp>
        <p:nvSpPr>
          <p:cNvPr id="2626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0" y="0"/>
            <a:ext cx="365557" cy="3962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3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59" tIns="22859" rIns="22859" bIns="22859"/>
          <a:lstStyle>
            <a:lvl1pPr marL="0" indent="0" defTabSz="412750">
              <a:lnSpc>
                <a:spcPct val="100000"/>
              </a:lnSpc>
              <a:buSzTx/>
              <a:buNone/>
              <a:defRPr sz="1800">
                <a:latin typeface="Epilogue Regular"/>
                <a:ea typeface="Epilogue Regular"/>
                <a:cs typeface="Epilogue Regular"/>
                <a:sym typeface="Epilogue Regular"/>
              </a:defRPr>
            </a:lvl1pPr>
            <a:lvl2pPr marL="854807" indent="-219807" defTabSz="412750">
              <a:lnSpc>
                <a:spcPct val="100000"/>
              </a:lnSpc>
              <a:defRPr sz="1800">
                <a:latin typeface="Epilogue Regular"/>
                <a:ea typeface="Epilogue Regular"/>
                <a:cs typeface="Epilogue Regular"/>
                <a:sym typeface="Epilogue Regular"/>
              </a:defRPr>
            </a:lvl2pPr>
            <a:lvl3pPr marL="1489807" indent="-219807" defTabSz="412750">
              <a:lnSpc>
                <a:spcPct val="100000"/>
              </a:lnSpc>
              <a:defRPr sz="1800">
                <a:latin typeface="Epilogue Regular"/>
                <a:ea typeface="Epilogue Regular"/>
                <a:cs typeface="Epilogue Regular"/>
                <a:sym typeface="Epilogue Regular"/>
              </a:defRPr>
            </a:lvl3pPr>
            <a:lvl4pPr marL="2124807" indent="-219807" defTabSz="412750">
              <a:lnSpc>
                <a:spcPct val="100000"/>
              </a:lnSpc>
              <a:defRPr sz="1800">
                <a:latin typeface="Epilogue Regular"/>
                <a:ea typeface="Epilogue Regular"/>
                <a:cs typeface="Epilogue Regular"/>
                <a:sym typeface="Epilogue Regular"/>
              </a:defRPr>
            </a:lvl4pPr>
            <a:lvl5pPr marL="2759807" indent="-219807" defTabSz="412750">
              <a:lnSpc>
                <a:spcPct val="100000"/>
              </a:lnSpc>
              <a:defRPr sz="1800">
                <a:latin typeface="Epilogue Regular"/>
                <a:ea typeface="Epilogue Regular"/>
                <a:cs typeface="Epilogue Regular"/>
                <a:sym typeface="Epilogue Regular"/>
              </a:defRPr>
            </a:lvl5pPr>
          </a:lstStyle>
          <a:p>
            <a:r>
              <a:t>Auteur et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634" name="Titre de la présentation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5"/>
            <a:ext cx="10985503" cy="2324102"/>
          </a:xfrm>
          <a:prstGeom prst="rect">
            <a:avLst/>
          </a:prstGeom>
        </p:spPr>
        <p:txBody>
          <a:bodyPr lIns="22859" tIns="22859" rIns="22859" bIns="22859" anchor="b"/>
          <a:lstStyle>
            <a:lvl1pPr defTabSz="412750">
              <a:defRPr sz="5800" b="0" spc="-116">
                <a:solidFill>
                  <a:srgbClr val="FFFFFF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t>Titre de la présentation</a:t>
            </a:r>
          </a:p>
        </p:txBody>
      </p:sp>
      <p:sp>
        <p:nvSpPr>
          <p:cNvPr id="2635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 lIns="22859" tIns="22859" rIns="22859" bIns="22859"/>
          <a:lstStyle>
            <a:lvl1pPr marL="0" indent="0" defTabSz="412750">
              <a:lnSpc>
                <a:spcPct val="100000"/>
              </a:lnSpc>
              <a:buSzTx/>
              <a:buNone/>
              <a:defRPr sz="2600">
                <a:latin typeface="Epilogue Regular"/>
                <a:ea typeface="Epilogue Regular"/>
                <a:cs typeface="Epilogue Regular"/>
                <a:sym typeface="Epilogue Regular"/>
              </a:defRPr>
            </a:lvl1pPr>
          </a:lstStyle>
          <a:p>
            <a:r>
              <a:t>Sous-titre de la présentation</a:t>
            </a:r>
          </a:p>
        </p:txBody>
      </p:sp>
      <p:sp>
        <p:nvSpPr>
          <p:cNvPr id="2636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0" y="0"/>
            <a:ext cx="271679" cy="299720"/>
          </a:xfrm>
          <a:prstGeom prst="rect">
            <a:avLst/>
          </a:prstGeom>
        </p:spPr>
        <p:txBody>
          <a:bodyPr lIns="22859" tIns="22859" rIns="22859" bIns="22859" anchor="t"/>
          <a:lstStyle>
            <a:lvl1pPr algn="l" defTabSz="412750">
              <a:defRPr sz="1600"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3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2644" name="Texte du titr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2645" name="Texte niveau 1…"/>
          <p:cNvSpPr txBox="1">
            <a:spLocks noGrp="1"/>
          </p:cNvSpPr>
          <p:nvPr>
            <p:ph type="body" idx="1"/>
          </p:nvPr>
        </p:nvSpPr>
        <p:spPr>
          <a:xfrm>
            <a:off x="593107" y="1544927"/>
            <a:ext cx="10170584" cy="439631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  <a:lvl2pPr>
              <a:defRPr>
                <a:latin typeface="+mn-lt"/>
                <a:ea typeface="+mn-ea"/>
                <a:cs typeface="+mn-cs"/>
                <a:sym typeface="Helvetica"/>
              </a:defRPr>
            </a:lvl2pPr>
            <a:lvl3pPr>
              <a:defRPr>
                <a:latin typeface="+mn-lt"/>
                <a:ea typeface="+mn-ea"/>
                <a:cs typeface="+mn-cs"/>
                <a:sym typeface="Helvetica"/>
              </a:defRPr>
            </a:lvl3pPr>
            <a:lvl4pPr>
              <a:defRPr>
                <a:latin typeface="+mn-lt"/>
                <a:ea typeface="+mn-ea"/>
                <a:cs typeface="+mn-cs"/>
                <a:sym typeface="Helvetica"/>
              </a:defRPr>
            </a:lvl4pPr>
            <a:lvl5pPr>
              <a:defRPr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64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3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2654" name="Texte du titr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2655" name="Texte niveau 1…"/>
          <p:cNvSpPr txBox="1">
            <a:spLocks noGrp="1"/>
          </p:cNvSpPr>
          <p:nvPr>
            <p:ph type="body" idx="1"/>
          </p:nvPr>
        </p:nvSpPr>
        <p:spPr>
          <a:xfrm>
            <a:off x="593107" y="1544927"/>
            <a:ext cx="10170584" cy="439631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  <a:lvl2pPr>
              <a:defRPr>
                <a:latin typeface="+mn-lt"/>
                <a:ea typeface="+mn-ea"/>
                <a:cs typeface="+mn-cs"/>
                <a:sym typeface="Helvetica"/>
              </a:defRPr>
            </a:lvl2pPr>
            <a:lvl3pPr>
              <a:defRPr>
                <a:latin typeface="+mn-lt"/>
                <a:ea typeface="+mn-ea"/>
                <a:cs typeface="+mn-cs"/>
                <a:sym typeface="Helvetica"/>
              </a:defRPr>
            </a:lvl3pPr>
            <a:lvl4pPr>
              <a:defRPr>
                <a:latin typeface="+mn-lt"/>
                <a:ea typeface="+mn-ea"/>
                <a:cs typeface="+mn-cs"/>
                <a:sym typeface="Helvetica"/>
              </a:defRPr>
            </a:lvl4pPr>
            <a:lvl5pPr>
              <a:defRPr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65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" name="Auteur et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  <a:ln w="3175"/>
        </p:spPr>
        <p:txBody>
          <a:bodyPr lIns="22859" tIns="22859" rIns="22859" bIns="22859"/>
          <a:lstStyle>
            <a:lvl1pPr marL="0" indent="0" defTabSz="408622">
              <a:lnSpc>
                <a:spcPct val="100000"/>
              </a:lnSpc>
              <a:buSzTx/>
              <a:buNone/>
              <a:defRPr sz="1782">
                <a:latin typeface="Sofia Pro Black"/>
                <a:ea typeface="Sofia Pro Black"/>
                <a:cs typeface="Sofia Pro Black"/>
                <a:sym typeface="Sofia Pro Black"/>
              </a:defRPr>
            </a:lvl1pPr>
          </a:lstStyle>
          <a:p>
            <a:r>
              <a:t>Auteur et date</a:t>
            </a:r>
          </a:p>
        </p:txBody>
      </p:sp>
      <p:sp>
        <p:nvSpPr>
          <p:cNvPr id="2664" name="Titre de la présentation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5"/>
            <a:ext cx="10985502" cy="2324101"/>
          </a:xfrm>
          <a:prstGeom prst="rect">
            <a:avLst/>
          </a:prstGeom>
        </p:spPr>
        <p:txBody>
          <a:bodyPr lIns="25400" tIns="25400" rIns="25400" bIns="25400" anchor="b"/>
          <a:lstStyle>
            <a:lvl1pPr defTabSz="1219169">
              <a:lnSpc>
                <a:spcPct val="80000"/>
              </a:lnSpc>
              <a:defRPr sz="5800" b="0" spc="-116">
                <a:latin typeface="Sofia Pro Black"/>
                <a:ea typeface="Sofia Pro Black"/>
                <a:cs typeface="Sofia Pro Black"/>
                <a:sym typeface="Sofia Pro Black"/>
              </a:defRPr>
            </a:lvl1pPr>
          </a:lstStyle>
          <a:p>
            <a:r>
              <a:t>Titre de la présentation</a:t>
            </a:r>
          </a:p>
        </p:txBody>
      </p:sp>
      <p:sp>
        <p:nvSpPr>
          <p:cNvPr id="2665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 lIns="25400" tIns="25400" rIns="25400" bIns="25400"/>
          <a:lstStyle>
            <a:lvl1pPr marL="0" indent="0" defTabSz="412750">
              <a:lnSpc>
                <a:spcPct val="100000"/>
              </a:lnSpc>
              <a:buSzTx/>
              <a:buNone/>
              <a:defRPr sz="2600">
                <a:latin typeface="Sofia Pro Black"/>
                <a:ea typeface="Sofia Pro Black"/>
                <a:cs typeface="Sofia Pro Black"/>
                <a:sym typeface="Sofia Pro Black"/>
              </a:defRPr>
            </a:lvl1pPr>
            <a:lvl2pPr marL="0" indent="457200" defTabSz="412750">
              <a:lnSpc>
                <a:spcPct val="100000"/>
              </a:lnSpc>
              <a:buSzTx/>
              <a:buNone/>
              <a:defRPr sz="2600">
                <a:latin typeface="Sofia Pro Black"/>
                <a:ea typeface="Sofia Pro Black"/>
                <a:cs typeface="Sofia Pro Black"/>
                <a:sym typeface="Sofia Pro Black"/>
              </a:defRPr>
            </a:lvl2pPr>
            <a:lvl3pPr marL="0" indent="914400" defTabSz="412750">
              <a:lnSpc>
                <a:spcPct val="100000"/>
              </a:lnSpc>
              <a:buSzTx/>
              <a:buNone/>
              <a:defRPr sz="2600">
                <a:latin typeface="Sofia Pro Black"/>
                <a:ea typeface="Sofia Pro Black"/>
                <a:cs typeface="Sofia Pro Black"/>
                <a:sym typeface="Sofia Pro Black"/>
              </a:defRPr>
            </a:lvl3pPr>
            <a:lvl4pPr marL="0" indent="1371600" defTabSz="412750">
              <a:lnSpc>
                <a:spcPct val="100000"/>
              </a:lnSpc>
              <a:buSzTx/>
              <a:buNone/>
              <a:defRPr sz="2600">
                <a:latin typeface="Sofia Pro Black"/>
                <a:ea typeface="Sofia Pro Black"/>
                <a:cs typeface="Sofia Pro Black"/>
                <a:sym typeface="Sofia Pro Black"/>
              </a:defRPr>
            </a:lvl4pPr>
            <a:lvl5pPr marL="0" indent="1828800" defTabSz="412750">
              <a:lnSpc>
                <a:spcPct val="100000"/>
              </a:lnSpc>
              <a:buSzTx/>
              <a:buNone/>
              <a:defRPr sz="2600">
                <a:latin typeface="Sofia Pro Black"/>
                <a:ea typeface="Sofia Pro Black"/>
                <a:cs typeface="Sofia Pro Black"/>
                <a:sym typeface="Sofia Pro Black"/>
              </a:defRPr>
            </a:lvl5pPr>
          </a:lstStyle>
          <a:p>
            <a:r>
              <a:t>Sous-titre de la présentation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666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003975" y="6537299"/>
            <a:ext cx="177801" cy="190501"/>
          </a:xfrm>
          <a:prstGeom prst="rect">
            <a:avLst/>
          </a:prstGeom>
        </p:spPr>
        <p:txBody>
          <a:bodyPr lIns="25400" tIns="25400" rIns="25400" bIns="25400" anchor="b"/>
          <a:lstStyle>
            <a:lvl1pPr algn="ctr" defTabSz="292100">
              <a:defRPr sz="900">
                <a:solidFill>
                  <a:srgbClr val="000000"/>
                </a:solidFill>
                <a:latin typeface="Sofia Pro Black"/>
                <a:ea typeface="Sofia Pro Black"/>
                <a:cs typeface="Sofia Pro Black"/>
                <a:sym typeface="Sofia Pro Black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Forme libre 17"/>
          <p:cNvSpPr/>
          <p:nvPr/>
        </p:nvSpPr>
        <p:spPr>
          <a:xfrm>
            <a:off x="6489372" y="0"/>
            <a:ext cx="5702629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32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247" y="21600"/>
                </a:lnTo>
                <a:lnTo>
                  <a:pt x="8227" y="21590"/>
                </a:lnTo>
                <a:cubicBezTo>
                  <a:pt x="3295" y="19098"/>
                  <a:pt x="0" y="14589"/>
                  <a:pt x="0" y="9439"/>
                </a:cubicBezTo>
                <a:cubicBezTo>
                  <a:pt x="0" y="6006"/>
                  <a:pt x="1464" y="2857"/>
                  <a:pt x="3902" y="401"/>
                </a:cubicBezTo>
                <a:close/>
              </a:path>
            </a:pathLst>
          </a:custGeom>
          <a:solidFill>
            <a:srgbClr val="E3E1D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7" name="Rectangle : coins arrondis 18"/>
          <p:cNvSpPr/>
          <p:nvPr/>
        </p:nvSpPr>
        <p:spPr>
          <a:xfrm>
            <a:off x="12795030" y="-416286"/>
            <a:ext cx="1705117" cy="5244664"/>
          </a:xfrm>
          <a:prstGeom prst="roundRect">
            <a:avLst>
              <a:gd name="adj" fmla="val 48050"/>
            </a:avLst>
          </a:prstGeom>
          <a:solidFill>
            <a:schemeClr val="accent1">
              <a:alpha val="66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40"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8" name="Espace réservé pour une image  25"/>
          <p:cNvSpPr>
            <a:spLocks noGrp="1"/>
          </p:cNvSpPr>
          <p:nvPr>
            <p:ph type="pic" sz="half" idx="21"/>
          </p:nvPr>
        </p:nvSpPr>
        <p:spPr>
          <a:xfrm>
            <a:off x="6513975" y="378371"/>
            <a:ext cx="3650257" cy="606483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19" name="Titre"/>
          <p:cNvSpPr txBox="1">
            <a:spLocks noGrp="1"/>
          </p:cNvSpPr>
          <p:nvPr>
            <p:ph type="title" hasCustomPrompt="1"/>
          </p:nvPr>
        </p:nvSpPr>
        <p:spPr>
          <a:xfrm>
            <a:off x="593109" y="4725256"/>
            <a:ext cx="4703996" cy="61305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4000"/>
            </a:lvl1pPr>
          </a:lstStyle>
          <a:p>
            <a:r>
              <a:t>Titre</a:t>
            </a:r>
          </a:p>
        </p:txBody>
      </p:sp>
      <p:pic>
        <p:nvPicPr>
          <p:cNvPr id="320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Forme libre 17"/>
          <p:cNvSpPr/>
          <p:nvPr/>
        </p:nvSpPr>
        <p:spPr>
          <a:xfrm>
            <a:off x="6489372" y="0"/>
            <a:ext cx="5702629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32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247" y="21600"/>
                </a:lnTo>
                <a:lnTo>
                  <a:pt x="8227" y="21590"/>
                </a:lnTo>
                <a:cubicBezTo>
                  <a:pt x="3295" y="19098"/>
                  <a:pt x="0" y="14589"/>
                  <a:pt x="0" y="9439"/>
                </a:cubicBezTo>
                <a:cubicBezTo>
                  <a:pt x="0" y="6006"/>
                  <a:pt x="1464" y="2857"/>
                  <a:pt x="3902" y="401"/>
                </a:cubicBezTo>
                <a:close/>
              </a:path>
            </a:pathLst>
          </a:custGeom>
          <a:solidFill>
            <a:srgbClr val="E3E1D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0" name="Espace réservé pour une image  10"/>
          <p:cNvSpPr>
            <a:spLocks noGrp="1"/>
          </p:cNvSpPr>
          <p:nvPr>
            <p:ph type="pic" sz="half" idx="21"/>
          </p:nvPr>
        </p:nvSpPr>
        <p:spPr>
          <a:xfrm>
            <a:off x="6498995" y="325133"/>
            <a:ext cx="4309428" cy="619809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31" name="Texte du titr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32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607714" y="1682839"/>
            <a:ext cx="5488287" cy="4396318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pic>
        <p:nvPicPr>
          <p:cNvPr id="333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Rectangle"/>
          <p:cNvSpPr/>
          <p:nvPr/>
        </p:nvSpPr>
        <p:spPr>
          <a:xfrm>
            <a:off x="8431221" y="-16119"/>
            <a:ext cx="3782525" cy="6890237"/>
          </a:xfrm>
          <a:prstGeom prst="rect">
            <a:avLst/>
          </a:prstGeom>
          <a:solidFill>
            <a:srgbClr val="E3E1D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3" name="Espace réservé pour une image  11"/>
          <p:cNvSpPr>
            <a:spLocks noGrp="1"/>
          </p:cNvSpPr>
          <p:nvPr>
            <p:ph type="pic" sz="half" idx="21"/>
          </p:nvPr>
        </p:nvSpPr>
        <p:spPr>
          <a:xfrm>
            <a:off x="6466115" y="1192624"/>
            <a:ext cx="3940629" cy="566537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44" name="Texte du titr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45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607714" y="1682839"/>
            <a:ext cx="5488287" cy="4396318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pic>
        <p:nvPicPr>
          <p:cNvPr id="346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r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Espace réservé pour une image  11"/>
          <p:cNvSpPr>
            <a:spLocks noGrp="1"/>
          </p:cNvSpPr>
          <p:nvPr>
            <p:ph type="pic" sz="half" idx="21"/>
          </p:nvPr>
        </p:nvSpPr>
        <p:spPr>
          <a:xfrm>
            <a:off x="7831425" y="1192624"/>
            <a:ext cx="3940629" cy="566537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56" name="Texte du titr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57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607714" y="1682839"/>
            <a:ext cx="6614722" cy="4396318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pic>
        <p:nvPicPr>
          <p:cNvPr id="358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r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Texte du titr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68" name="Texte niveau 1…"/>
          <p:cNvSpPr txBox="1">
            <a:spLocks noGrp="1"/>
          </p:cNvSpPr>
          <p:nvPr>
            <p:ph type="body" idx="1"/>
          </p:nvPr>
        </p:nvSpPr>
        <p:spPr>
          <a:xfrm>
            <a:off x="607714" y="1682839"/>
            <a:ext cx="8430269" cy="4396318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pic>
        <p:nvPicPr>
          <p:cNvPr id="369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Espace réservé pour une image  25"/>
          <p:cNvSpPr>
            <a:spLocks noGrp="1"/>
          </p:cNvSpPr>
          <p:nvPr>
            <p:ph type="pic" sz="half" idx="21"/>
          </p:nvPr>
        </p:nvSpPr>
        <p:spPr>
          <a:xfrm>
            <a:off x="9429839" y="1193380"/>
            <a:ext cx="3650257" cy="606483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7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r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Forme libre 17"/>
          <p:cNvSpPr/>
          <p:nvPr/>
        </p:nvSpPr>
        <p:spPr>
          <a:xfrm>
            <a:off x="8097194" y="0"/>
            <a:ext cx="5702629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32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247" y="21600"/>
                </a:lnTo>
                <a:lnTo>
                  <a:pt x="8227" y="21590"/>
                </a:lnTo>
                <a:cubicBezTo>
                  <a:pt x="3295" y="19098"/>
                  <a:pt x="0" y="14589"/>
                  <a:pt x="0" y="9439"/>
                </a:cubicBezTo>
                <a:cubicBezTo>
                  <a:pt x="0" y="6006"/>
                  <a:pt x="1464" y="2857"/>
                  <a:pt x="3902" y="401"/>
                </a:cubicBezTo>
                <a:close/>
              </a:path>
            </a:pathLst>
          </a:custGeom>
          <a:solidFill>
            <a:srgbClr val="E3E1D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0" name="Espace réservé pour une image  25"/>
          <p:cNvSpPr>
            <a:spLocks noGrp="1"/>
          </p:cNvSpPr>
          <p:nvPr>
            <p:ph type="pic" sz="half" idx="21"/>
          </p:nvPr>
        </p:nvSpPr>
        <p:spPr>
          <a:xfrm>
            <a:off x="8121795" y="378371"/>
            <a:ext cx="3650257" cy="606483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81" name="Texte du titr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82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607714" y="1682839"/>
            <a:ext cx="6972529" cy="4396318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pic>
        <p:nvPicPr>
          <p:cNvPr id="383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Rectangle"/>
          <p:cNvSpPr/>
          <p:nvPr/>
        </p:nvSpPr>
        <p:spPr>
          <a:xfrm>
            <a:off x="8431221" y="-16119"/>
            <a:ext cx="3782525" cy="6890237"/>
          </a:xfrm>
          <a:prstGeom prst="rect">
            <a:avLst/>
          </a:prstGeom>
          <a:solidFill>
            <a:srgbClr val="E3E1D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3" name="Espace réservé pour une image  8"/>
          <p:cNvSpPr>
            <a:spLocks noGrp="1"/>
          </p:cNvSpPr>
          <p:nvPr>
            <p:ph type="pic" sz="half" idx="21"/>
          </p:nvPr>
        </p:nvSpPr>
        <p:spPr>
          <a:xfrm>
            <a:off x="5670662" y="1460169"/>
            <a:ext cx="6746766" cy="439634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94" name="Texte du titr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95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607714" y="1682839"/>
            <a:ext cx="5488287" cy="4396318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pic>
        <p:nvPicPr>
          <p:cNvPr id="396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Espace réservé pour une image  9"/>
          <p:cNvSpPr>
            <a:spLocks noGrp="1"/>
          </p:cNvSpPr>
          <p:nvPr>
            <p:ph type="pic" sz="half" idx="21"/>
          </p:nvPr>
        </p:nvSpPr>
        <p:spPr>
          <a:xfrm>
            <a:off x="6276021" y="1552365"/>
            <a:ext cx="4304895" cy="438694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06" name="Espace réservé pour une image  9"/>
          <p:cNvSpPr>
            <a:spLocks noGrp="1"/>
          </p:cNvSpPr>
          <p:nvPr>
            <p:ph type="pic" sz="quarter" idx="22"/>
          </p:nvPr>
        </p:nvSpPr>
        <p:spPr>
          <a:xfrm>
            <a:off x="2993573" y="679281"/>
            <a:ext cx="2345784" cy="239049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07" name="Cercle"/>
          <p:cNvSpPr/>
          <p:nvPr/>
        </p:nvSpPr>
        <p:spPr>
          <a:xfrm>
            <a:off x="5978705" y="1295430"/>
            <a:ext cx="4900816" cy="4900814"/>
          </a:xfrm>
          <a:prstGeom prst="ellipse">
            <a:avLst/>
          </a:prstGeom>
          <a:ln w="1905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8" name="Cercle"/>
          <p:cNvSpPr/>
          <p:nvPr/>
        </p:nvSpPr>
        <p:spPr>
          <a:xfrm>
            <a:off x="4665877" y="350698"/>
            <a:ext cx="888618" cy="888618"/>
          </a:xfrm>
          <a:prstGeom prst="ellipse">
            <a:avLst/>
          </a:prstGeom>
          <a:solidFill>
            <a:srgbClr val="F9DA4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9" name="Cercle"/>
          <p:cNvSpPr/>
          <p:nvPr/>
        </p:nvSpPr>
        <p:spPr>
          <a:xfrm>
            <a:off x="9433834" y="4736150"/>
            <a:ext cx="1387193" cy="138719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0" name="Titre"/>
          <p:cNvSpPr txBox="1">
            <a:spLocks noGrp="1"/>
          </p:cNvSpPr>
          <p:nvPr>
            <p:ph type="title" hasCustomPrompt="1"/>
          </p:nvPr>
        </p:nvSpPr>
        <p:spPr>
          <a:xfrm>
            <a:off x="593109" y="4725256"/>
            <a:ext cx="4703996" cy="61305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4000"/>
            </a:lvl1pPr>
          </a:lstStyle>
          <a:p>
            <a:r>
              <a:t>Titre</a:t>
            </a:r>
          </a:p>
        </p:txBody>
      </p:sp>
      <p:sp>
        <p:nvSpPr>
          <p:cNvPr id="41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Kreis"/>
          <p:cNvSpPr/>
          <p:nvPr/>
        </p:nvSpPr>
        <p:spPr>
          <a:xfrm>
            <a:off x="1514612" y="2207447"/>
            <a:ext cx="2008805" cy="2008804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42513" y="4472223"/>
            <a:ext cx="5811155" cy="715133"/>
          </a:xfrm>
          <a:prstGeom prst="rect">
            <a:avLst/>
          </a:prstGeom>
        </p:spPr>
        <p:txBody>
          <a:bodyPr lIns="50800" tIns="50800" rIns="50800" bIns="50800" anchor="b"/>
          <a:lstStyle>
            <a:lvl1pPr>
              <a:lnSpc>
                <a:spcPct val="80000"/>
              </a:lnSpc>
              <a:buSzTx/>
              <a:buNone/>
              <a:defRPr sz="4800" b="1">
                <a:latin typeface="Epilogue ExtraBold"/>
                <a:ea typeface="Epilogue ExtraBold"/>
                <a:cs typeface="Epilogue ExtraBold"/>
                <a:sym typeface="Epilogue ExtraBold"/>
              </a:defRPr>
            </a:lvl1pPr>
            <a:lvl2pPr marL="825479" indent="-507987">
              <a:lnSpc>
                <a:spcPct val="80000"/>
              </a:lnSpc>
              <a:defRPr sz="4800" b="1">
                <a:latin typeface="Epilogue ExtraBold"/>
                <a:ea typeface="Epilogue ExtraBold"/>
                <a:cs typeface="Epilogue ExtraBold"/>
                <a:sym typeface="Epilogue ExtraBold"/>
              </a:defRPr>
            </a:lvl2pPr>
            <a:lvl3pPr marL="1142971" indent="-507987">
              <a:lnSpc>
                <a:spcPct val="80000"/>
              </a:lnSpc>
              <a:defRPr sz="4800" b="1">
                <a:latin typeface="Epilogue ExtraBold"/>
                <a:ea typeface="Epilogue ExtraBold"/>
                <a:cs typeface="Epilogue ExtraBold"/>
                <a:sym typeface="Epilogue ExtraBold"/>
              </a:defRPr>
            </a:lvl3pPr>
            <a:lvl4pPr marL="1460463" indent="-507987">
              <a:lnSpc>
                <a:spcPct val="80000"/>
              </a:lnSpc>
              <a:defRPr sz="4800" b="1">
                <a:latin typeface="Epilogue ExtraBold"/>
                <a:ea typeface="Epilogue ExtraBold"/>
                <a:cs typeface="Epilogue ExtraBold"/>
                <a:sym typeface="Epilogue ExtraBold"/>
              </a:defRPr>
            </a:lvl4pPr>
            <a:lvl5pPr marL="1777955" indent="-507987">
              <a:lnSpc>
                <a:spcPct val="80000"/>
              </a:lnSpc>
              <a:defRPr sz="4800" b="1">
                <a:latin typeface="Epilogue ExtraBold"/>
                <a:ea typeface="Epilogue ExtraBold"/>
                <a:cs typeface="Epilogue ExtraBold"/>
                <a:sym typeface="Epilogue ExtraBold"/>
              </a:defRPr>
            </a:lvl5pPr>
          </a:lstStyle>
          <a:p>
            <a:r>
              <a:t>Texte du titre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Espace réservé du texte 3"/>
          <p:cNvSpPr>
            <a:spLocks noGrp="1"/>
          </p:cNvSpPr>
          <p:nvPr>
            <p:ph type="body" sz="quarter" idx="21" hasCustomPrompt="1"/>
          </p:nvPr>
        </p:nvSpPr>
        <p:spPr>
          <a:xfrm>
            <a:off x="936549" y="1654588"/>
            <a:ext cx="5176095" cy="2276843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228594" indent="-228594" defTabSz="297172">
              <a:lnSpc>
                <a:spcPct val="80000"/>
              </a:lnSpc>
              <a:buSzTx/>
              <a:buNone/>
              <a:defRPr sz="12456" b="1">
                <a:ln w="25400" cap="flat">
                  <a:solidFill>
                    <a:srgbClr val="000000"/>
                  </a:solidFill>
                  <a:prstDash val="solid"/>
                  <a:round/>
                </a:ln>
                <a:noFill/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</a:lstStyle>
          <a:p>
            <a:r>
              <a:t>#14</a:t>
            </a:r>
          </a:p>
        </p:txBody>
      </p:sp>
      <p:sp>
        <p:nvSpPr>
          <p:cNvPr id="5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4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419" name="Espace réservé pour une image  9"/>
          <p:cNvSpPr>
            <a:spLocks noGrp="1"/>
          </p:cNvSpPr>
          <p:nvPr>
            <p:ph type="pic" sz="half" idx="21"/>
          </p:nvPr>
        </p:nvSpPr>
        <p:spPr>
          <a:xfrm>
            <a:off x="3829051" y="528638"/>
            <a:ext cx="4514850" cy="449809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20" name="Espace réservé pour une image  9"/>
          <p:cNvSpPr>
            <a:spLocks noGrp="1"/>
          </p:cNvSpPr>
          <p:nvPr>
            <p:ph type="pic" sz="quarter" idx="22"/>
          </p:nvPr>
        </p:nvSpPr>
        <p:spPr>
          <a:xfrm>
            <a:off x="8386763" y="3822529"/>
            <a:ext cx="2528889" cy="256398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21" name="Titre"/>
          <p:cNvSpPr txBox="1">
            <a:spLocks noGrp="1"/>
          </p:cNvSpPr>
          <p:nvPr>
            <p:ph type="title" hasCustomPrompt="1"/>
          </p:nvPr>
        </p:nvSpPr>
        <p:spPr>
          <a:xfrm>
            <a:off x="593109" y="4725256"/>
            <a:ext cx="4703996" cy="61305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4000"/>
            </a:lvl1pPr>
          </a:lstStyle>
          <a:p>
            <a:r>
              <a:t>Titre</a:t>
            </a:r>
          </a:p>
        </p:txBody>
      </p:sp>
      <p:sp>
        <p:nvSpPr>
          <p:cNvPr id="42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4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430" name="Espace réservé pour une image  9"/>
          <p:cNvSpPr>
            <a:spLocks noGrp="1"/>
          </p:cNvSpPr>
          <p:nvPr>
            <p:ph type="pic" sz="quarter" idx="21"/>
          </p:nvPr>
        </p:nvSpPr>
        <p:spPr>
          <a:xfrm>
            <a:off x="4175264" y="2938028"/>
            <a:ext cx="3268526" cy="333082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31" name="Cercle"/>
          <p:cNvSpPr/>
          <p:nvPr/>
        </p:nvSpPr>
        <p:spPr>
          <a:xfrm>
            <a:off x="7280454" y="778601"/>
            <a:ext cx="3608571" cy="3608571"/>
          </a:xfrm>
          <a:prstGeom prst="ellipse">
            <a:avLst/>
          </a:prstGeom>
          <a:ln w="1905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32" name="ELEVENUP_iPhone X Mockup.psd" descr="ELEVENUP_iPhone X Mockup.psd"/>
          <p:cNvPicPr>
            <a:picLocks noChangeAspect="1"/>
          </p:cNvPicPr>
          <p:nvPr/>
        </p:nvPicPr>
        <p:blipFill>
          <a:blip r:embed="rId3"/>
          <a:srcRect b="2"/>
          <a:stretch>
            <a:fillRect/>
          </a:stretch>
        </p:blipFill>
        <p:spPr>
          <a:xfrm>
            <a:off x="7444789" y="942939"/>
            <a:ext cx="3279735" cy="3279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8036" y="0"/>
                  <a:pt x="5271" y="1056"/>
                  <a:pt x="3163" y="3165"/>
                </a:cubicBezTo>
                <a:cubicBezTo>
                  <a:pt x="1054" y="5274"/>
                  <a:pt x="0" y="8036"/>
                  <a:pt x="0" y="10800"/>
                </a:cubicBezTo>
                <a:cubicBezTo>
                  <a:pt x="0" y="13564"/>
                  <a:pt x="1054" y="16328"/>
                  <a:pt x="3163" y="18437"/>
                </a:cubicBezTo>
                <a:cubicBezTo>
                  <a:pt x="5271" y="20546"/>
                  <a:pt x="8036" y="21600"/>
                  <a:pt x="10800" y="21600"/>
                </a:cubicBezTo>
                <a:cubicBezTo>
                  <a:pt x="13564" y="21600"/>
                  <a:pt x="16329" y="20546"/>
                  <a:pt x="18437" y="18437"/>
                </a:cubicBezTo>
                <a:cubicBezTo>
                  <a:pt x="20546" y="16328"/>
                  <a:pt x="21600" y="13564"/>
                  <a:pt x="21600" y="10800"/>
                </a:cubicBezTo>
                <a:cubicBezTo>
                  <a:pt x="21600" y="8036"/>
                  <a:pt x="20546" y="5274"/>
                  <a:pt x="18437" y="3165"/>
                </a:cubicBezTo>
                <a:cubicBezTo>
                  <a:pt x="16329" y="1056"/>
                  <a:pt x="13565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33" name="Espace réservé pour une image  9"/>
          <p:cNvSpPr>
            <a:spLocks noGrp="1"/>
          </p:cNvSpPr>
          <p:nvPr>
            <p:ph type="pic" sz="quarter" idx="22"/>
          </p:nvPr>
        </p:nvSpPr>
        <p:spPr>
          <a:xfrm>
            <a:off x="7455603" y="920524"/>
            <a:ext cx="3288756" cy="335144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34" name="Titre 1"/>
          <p:cNvSpPr txBox="1"/>
          <p:nvPr/>
        </p:nvSpPr>
        <p:spPr>
          <a:xfrm>
            <a:off x="593109" y="1144968"/>
            <a:ext cx="4703996" cy="757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7733" tIns="67733" rIns="67733" bIns="67733">
            <a:spAutoFit/>
          </a:bodyPr>
          <a:lstStyle>
            <a:lvl1pPr defTabSz="309563">
              <a:lnSpc>
                <a:spcPct val="80000"/>
              </a:lnSpc>
              <a:defRPr sz="4000" b="1">
                <a:solidFill>
                  <a:srgbClr val="000000"/>
                </a:solidFill>
                <a:latin typeface="Epilogue ExtraBold"/>
                <a:ea typeface="Epilogue ExtraBold"/>
                <a:cs typeface="Epilogue ExtraBold"/>
                <a:sym typeface="Epilogue ExtraBold"/>
              </a:defRPr>
            </a:lvl1pPr>
          </a:lstStyle>
          <a:p>
            <a:r>
              <a:t>Titre</a:t>
            </a:r>
          </a:p>
        </p:txBody>
      </p:sp>
      <p:sp>
        <p:nvSpPr>
          <p:cNvPr id="43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+ tex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443" name="Espace réservé pour une image  9"/>
          <p:cNvSpPr>
            <a:spLocks noGrp="1"/>
          </p:cNvSpPr>
          <p:nvPr>
            <p:ph type="pic" sz="half" idx="21"/>
          </p:nvPr>
        </p:nvSpPr>
        <p:spPr>
          <a:xfrm>
            <a:off x="631371" y="1043314"/>
            <a:ext cx="4659087" cy="474788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44" name="Titre"/>
          <p:cNvSpPr txBox="1">
            <a:spLocks noGrp="1"/>
          </p:cNvSpPr>
          <p:nvPr>
            <p:ph type="title" hasCustomPrompt="1"/>
          </p:nvPr>
        </p:nvSpPr>
        <p:spPr>
          <a:xfrm>
            <a:off x="5842627" y="1636504"/>
            <a:ext cx="6001710" cy="485455"/>
          </a:xfrm>
          <a:prstGeom prst="rect">
            <a:avLst/>
          </a:prstGeom>
        </p:spPr>
        <p:txBody>
          <a:bodyPr anchor="b"/>
          <a:lstStyle>
            <a:lvl1pPr>
              <a:lnSpc>
                <a:spcPct val="80000"/>
              </a:lnSpc>
            </a:lvl1pPr>
          </a:lstStyle>
          <a:p>
            <a:r>
              <a:t>Titre</a:t>
            </a:r>
          </a:p>
        </p:txBody>
      </p:sp>
      <p:sp>
        <p:nvSpPr>
          <p:cNvPr id="445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5842627" y="2415517"/>
            <a:ext cx="6001709" cy="3943240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4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+ texte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Espace réservé pour une image  9"/>
          <p:cNvSpPr>
            <a:spLocks noGrp="1"/>
          </p:cNvSpPr>
          <p:nvPr>
            <p:ph type="pic" sz="half" idx="21"/>
          </p:nvPr>
        </p:nvSpPr>
        <p:spPr>
          <a:xfrm>
            <a:off x="704851" y="1159794"/>
            <a:ext cx="4433207" cy="451770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55" name="Cercle"/>
          <p:cNvSpPr/>
          <p:nvPr/>
        </p:nvSpPr>
        <p:spPr>
          <a:xfrm>
            <a:off x="465789" y="978594"/>
            <a:ext cx="4900816" cy="4900815"/>
          </a:xfrm>
          <a:prstGeom prst="ellipse">
            <a:avLst/>
          </a:prstGeom>
          <a:ln w="1905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6" name="Titre"/>
          <p:cNvSpPr txBox="1">
            <a:spLocks noGrp="1"/>
          </p:cNvSpPr>
          <p:nvPr>
            <p:ph type="title" hasCustomPrompt="1"/>
          </p:nvPr>
        </p:nvSpPr>
        <p:spPr>
          <a:xfrm>
            <a:off x="5842627" y="1636504"/>
            <a:ext cx="6001710" cy="485455"/>
          </a:xfrm>
          <a:prstGeom prst="rect">
            <a:avLst/>
          </a:prstGeom>
        </p:spPr>
        <p:txBody>
          <a:bodyPr anchor="b"/>
          <a:lstStyle>
            <a:lvl1pPr>
              <a:lnSpc>
                <a:spcPct val="80000"/>
              </a:lnSpc>
            </a:lvl1pPr>
          </a:lstStyle>
          <a:p>
            <a:r>
              <a:t>Titre</a:t>
            </a:r>
          </a:p>
        </p:txBody>
      </p:sp>
      <p:sp>
        <p:nvSpPr>
          <p:cNvPr id="457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5842627" y="2415517"/>
            <a:ext cx="6001709" cy="3943240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5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+ texte 1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466" name="Espace réservé pour une image  9"/>
          <p:cNvSpPr>
            <a:spLocks noGrp="1"/>
          </p:cNvSpPr>
          <p:nvPr>
            <p:ph type="pic" sz="half" idx="21"/>
          </p:nvPr>
        </p:nvSpPr>
        <p:spPr>
          <a:xfrm>
            <a:off x="-628649" y="651308"/>
            <a:ext cx="5600701" cy="570744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67" name="Titre"/>
          <p:cNvSpPr txBox="1">
            <a:spLocks noGrp="1"/>
          </p:cNvSpPr>
          <p:nvPr>
            <p:ph type="title" hasCustomPrompt="1"/>
          </p:nvPr>
        </p:nvSpPr>
        <p:spPr>
          <a:xfrm>
            <a:off x="5842627" y="1636504"/>
            <a:ext cx="6001710" cy="485455"/>
          </a:xfrm>
          <a:prstGeom prst="rect">
            <a:avLst/>
          </a:prstGeom>
        </p:spPr>
        <p:txBody>
          <a:bodyPr anchor="b"/>
          <a:lstStyle>
            <a:lvl1pPr>
              <a:lnSpc>
                <a:spcPct val="80000"/>
              </a:lnSpc>
            </a:lvl1pPr>
          </a:lstStyle>
          <a:p>
            <a:r>
              <a:t>Titre</a:t>
            </a:r>
          </a:p>
        </p:txBody>
      </p:sp>
      <p:sp>
        <p:nvSpPr>
          <p:cNvPr id="468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5842627" y="2415517"/>
            <a:ext cx="6001709" cy="3943240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6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+ tex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477" name="Espace réservé pour une image  7"/>
          <p:cNvSpPr>
            <a:spLocks noGrp="1"/>
          </p:cNvSpPr>
          <p:nvPr>
            <p:ph type="pic" idx="21"/>
          </p:nvPr>
        </p:nvSpPr>
        <p:spPr>
          <a:xfrm>
            <a:off x="2" y="0"/>
            <a:ext cx="5358904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78" name="Titre"/>
          <p:cNvSpPr txBox="1">
            <a:spLocks noGrp="1"/>
          </p:cNvSpPr>
          <p:nvPr>
            <p:ph type="title" hasCustomPrompt="1"/>
          </p:nvPr>
        </p:nvSpPr>
        <p:spPr>
          <a:xfrm>
            <a:off x="5842627" y="1636504"/>
            <a:ext cx="6001710" cy="485455"/>
          </a:xfrm>
          <a:prstGeom prst="rect">
            <a:avLst/>
          </a:prstGeom>
        </p:spPr>
        <p:txBody>
          <a:bodyPr anchor="b"/>
          <a:lstStyle>
            <a:lvl1pPr>
              <a:lnSpc>
                <a:spcPct val="80000"/>
              </a:lnSpc>
            </a:lvl1pPr>
          </a:lstStyle>
          <a:p>
            <a:r>
              <a:t>Titre</a:t>
            </a:r>
          </a:p>
        </p:txBody>
      </p:sp>
      <p:sp>
        <p:nvSpPr>
          <p:cNvPr id="479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5842627" y="2415517"/>
            <a:ext cx="6001709" cy="3943240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8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+ texte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488" name="Titre"/>
          <p:cNvSpPr txBox="1">
            <a:spLocks noGrp="1"/>
          </p:cNvSpPr>
          <p:nvPr>
            <p:ph type="title" hasCustomPrompt="1"/>
          </p:nvPr>
        </p:nvSpPr>
        <p:spPr>
          <a:xfrm>
            <a:off x="6547091" y="1347100"/>
            <a:ext cx="5203747" cy="969754"/>
          </a:xfrm>
          <a:prstGeom prst="rect">
            <a:avLst/>
          </a:prstGeom>
        </p:spPr>
        <p:txBody>
          <a:bodyPr anchor="ctr"/>
          <a:lstStyle/>
          <a:p>
            <a:r>
              <a:t>Titre</a:t>
            </a:r>
          </a:p>
        </p:txBody>
      </p:sp>
      <p:sp>
        <p:nvSpPr>
          <p:cNvPr id="489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528816" y="2481943"/>
            <a:ext cx="5244086" cy="3739244"/>
          </a:xfrm>
          <a:prstGeom prst="rect">
            <a:avLst/>
          </a:prstGeom>
        </p:spPr>
        <p:txBody>
          <a:bodyPr/>
          <a:lstStyle>
            <a:lvl1pPr marL="251993" indent="-251993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1pPr>
            <a:lvl2pPr marL="558785" indent="-279392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2pPr>
            <a:lvl3pPr marL="838178" indent="-279393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3pPr>
            <a:lvl4pPr marL="1117571" indent="-279393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4pPr>
            <a:lvl5pPr marL="1396965" indent="-279393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5pPr>
          </a:lstStyle>
          <a:p>
            <a:r>
              <a:t>Texte niveau 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90" name="Espace réservé pour une image  9"/>
          <p:cNvSpPr>
            <a:spLocks noGrp="1"/>
          </p:cNvSpPr>
          <p:nvPr>
            <p:ph type="pic" idx="21"/>
          </p:nvPr>
        </p:nvSpPr>
        <p:spPr>
          <a:xfrm>
            <a:off x="-1" y="0"/>
            <a:ext cx="7122882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9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+ texte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499" name="Titre"/>
          <p:cNvSpPr txBox="1">
            <a:spLocks noGrp="1"/>
          </p:cNvSpPr>
          <p:nvPr>
            <p:ph type="title" hasCustomPrompt="1"/>
          </p:nvPr>
        </p:nvSpPr>
        <p:spPr>
          <a:xfrm>
            <a:off x="5385663" y="1347100"/>
            <a:ext cx="6365174" cy="969754"/>
          </a:xfrm>
          <a:prstGeom prst="rect">
            <a:avLst/>
          </a:prstGeom>
        </p:spPr>
        <p:txBody>
          <a:bodyPr anchor="ctr"/>
          <a:lstStyle/>
          <a:p>
            <a:r>
              <a:t>Titre</a:t>
            </a:r>
          </a:p>
        </p:txBody>
      </p:sp>
      <p:sp>
        <p:nvSpPr>
          <p:cNvPr id="500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358384" y="2481943"/>
            <a:ext cx="6414517" cy="3739244"/>
          </a:xfrm>
          <a:prstGeom prst="rect">
            <a:avLst/>
          </a:prstGeom>
        </p:spPr>
        <p:txBody>
          <a:bodyPr/>
          <a:lstStyle>
            <a:lvl1pPr marL="251993" indent="-251993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1pPr>
            <a:lvl2pPr marL="558785" indent="-279392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2pPr>
            <a:lvl3pPr marL="838178" indent="-279393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3pPr>
            <a:lvl4pPr marL="1117571" indent="-279393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4pPr>
            <a:lvl5pPr marL="1396965" indent="-279393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5pPr>
          </a:lstStyle>
          <a:p>
            <a:r>
              <a:t>Texte niveau 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01" name="Espace réservé pour une image  12"/>
          <p:cNvSpPr>
            <a:spLocks noGrp="1"/>
          </p:cNvSpPr>
          <p:nvPr>
            <p:ph type="pic" idx="21"/>
          </p:nvPr>
        </p:nvSpPr>
        <p:spPr>
          <a:xfrm>
            <a:off x="-1" y="18288"/>
            <a:ext cx="5641554" cy="68580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0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510" name="Titre"/>
          <p:cNvSpPr txBox="1">
            <a:spLocks noGrp="1"/>
          </p:cNvSpPr>
          <p:nvPr>
            <p:ph type="title" hasCustomPrompt="1"/>
          </p:nvPr>
        </p:nvSpPr>
        <p:spPr>
          <a:xfrm>
            <a:off x="835200" y="4115394"/>
            <a:ext cx="10584875" cy="1463094"/>
          </a:xfrm>
          <a:prstGeom prst="rect">
            <a:avLst/>
          </a:prstGeom>
        </p:spPr>
        <p:txBody>
          <a:bodyPr/>
          <a:lstStyle>
            <a:lvl1pPr>
              <a:defRPr sz="4900" b="0"/>
            </a:lvl1pPr>
          </a:lstStyle>
          <a:p>
            <a:r>
              <a:t>Titre</a:t>
            </a:r>
          </a:p>
        </p:txBody>
      </p:sp>
      <p:sp>
        <p:nvSpPr>
          <p:cNvPr id="51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hap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519" name="Titre"/>
          <p:cNvSpPr txBox="1">
            <a:spLocks noGrp="1"/>
          </p:cNvSpPr>
          <p:nvPr>
            <p:ph type="title" hasCustomPrompt="1"/>
          </p:nvPr>
        </p:nvSpPr>
        <p:spPr>
          <a:xfrm>
            <a:off x="5348446" y="3057186"/>
            <a:ext cx="7758546" cy="1449500"/>
          </a:xfrm>
          <a:prstGeom prst="rect">
            <a:avLst/>
          </a:prstGeom>
        </p:spPr>
        <p:txBody>
          <a:bodyPr/>
          <a:lstStyle>
            <a:lvl1pPr>
              <a:defRPr sz="4800" b="0"/>
            </a:lvl1pPr>
          </a:lstStyle>
          <a:p>
            <a:r>
              <a:t>Titre</a:t>
            </a:r>
          </a:p>
        </p:txBody>
      </p:sp>
      <p:sp>
        <p:nvSpPr>
          <p:cNvPr id="520" name="Cercle"/>
          <p:cNvSpPr/>
          <p:nvPr/>
        </p:nvSpPr>
        <p:spPr>
          <a:xfrm>
            <a:off x="-3668970" y="-749657"/>
            <a:ext cx="8357314" cy="8357314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1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-1342530" y="1862735"/>
            <a:ext cx="5176096" cy="4283866"/>
          </a:xfrm>
          <a:prstGeom prst="rect">
            <a:avLst/>
          </a:prstGeom>
        </p:spPr>
        <p:txBody>
          <a:bodyPr lIns="50800" tIns="50800" rIns="50800" bIns="50800" anchor="b"/>
          <a:lstStyle>
            <a:lvl1pPr>
              <a:lnSpc>
                <a:spcPct val="80000"/>
              </a:lnSpc>
              <a:buSzTx/>
              <a:buNone/>
              <a:defRPr sz="33300" b="1">
                <a:ln w="25400" cap="flat">
                  <a:solidFill>
                    <a:srgbClr val="000000"/>
                  </a:solidFill>
                  <a:prstDash val="solid"/>
                  <a:round/>
                </a:ln>
                <a:noFill/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3841653" indent="-3524161">
              <a:lnSpc>
                <a:spcPct val="80000"/>
              </a:lnSpc>
              <a:defRPr sz="33300" b="1">
                <a:ln w="25400" cap="flat">
                  <a:solidFill>
                    <a:srgbClr val="000000"/>
                  </a:solidFill>
                  <a:prstDash val="solid"/>
                  <a:round/>
                </a:ln>
                <a:noFill/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marL="4159145" indent="-3524161">
              <a:lnSpc>
                <a:spcPct val="80000"/>
              </a:lnSpc>
              <a:defRPr sz="33300" b="1">
                <a:ln w="25400" cap="flat">
                  <a:solidFill>
                    <a:srgbClr val="000000"/>
                  </a:solidFill>
                  <a:prstDash val="solid"/>
                  <a:round/>
                </a:ln>
                <a:noFill/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marL="4476637" indent="-3524161">
              <a:lnSpc>
                <a:spcPct val="80000"/>
              </a:lnSpc>
              <a:defRPr sz="33300" b="1">
                <a:ln w="25400" cap="flat">
                  <a:solidFill>
                    <a:srgbClr val="000000"/>
                  </a:solidFill>
                  <a:prstDash val="solid"/>
                  <a:round/>
                </a:ln>
                <a:noFill/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marL="4794129" indent="-3524160">
              <a:lnSpc>
                <a:spcPct val="80000"/>
              </a:lnSpc>
              <a:defRPr sz="33300" b="1">
                <a:ln w="25400" cap="flat">
                  <a:solidFill>
                    <a:srgbClr val="000000"/>
                  </a:solidFill>
                  <a:prstDash val="solid"/>
                  <a:round/>
                </a:ln>
                <a:noFill/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</a:lstStyle>
          <a:p>
            <a:r>
              <a:t>05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2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Kreis"/>
          <p:cNvSpPr/>
          <p:nvPr/>
        </p:nvSpPr>
        <p:spPr>
          <a:xfrm>
            <a:off x="3252749" y="1319205"/>
            <a:ext cx="1980061" cy="1980060"/>
          </a:xfrm>
          <a:prstGeom prst="ellipse">
            <a:avLst/>
          </a:prstGeom>
          <a:solidFill>
            <a:srgbClr val="F9DA4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3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42513" y="4472223"/>
            <a:ext cx="5811155" cy="715133"/>
          </a:xfrm>
          <a:prstGeom prst="rect">
            <a:avLst/>
          </a:prstGeom>
        </p:spPr>
        <p:txBody>
          <a:bodyPr lIns="50800" tIns="50800" rIns="50800" bIns="50800" anchor="b"/>
          <a:lstStyle>
            <a:lvl1pPr>
              <a:lnSpc>
                <a:spcPct val="80000"/>
              </a:lnSpc>
              <a:buSzTx/>
              <a:buNone/>
              <a:defRPr sz="4800" b="1">
                <a:latin typeface="Epilogue ExtraBold"/>
                <a:ea typeface="Epilogue ExtraBold"/>
                <a:cs typeface="Epilogue ExtraBold"/>
                <a:sym typeface="Epilogue ExtraBold"/>
              </a:defRPr>
            </a:lvl1pPr>
            <a:lvl2pPr marL="825479" indent="-507987">
              <a:lnSpc>
                <a:spcPct val="80000"/>
              </a:lnSpc>
              <a:defRPr sz="4800" b="1">
                <a:latin typeface="Epilogue ExtraBold"/>
                <a:ea typeface="Epilogue ExtraBold"/>
                <a:cs typeface="Epilogue ExtraBold"/>
                <a:sym typeface="Epilogue ExtraBold"/>
              </a:defRPr>
            </a:lvl2pPr>
            <a:lvl3pPr marL="1142971" indent="-507987">
              <a:lnSpc>
                <a:spcPct val="80000"/>
              </a:lnSpc>
              <a:defRPr sz="4800" b="1">
                <a:latin typeface="Epilogue ExtraBold"/>
                <a:ea typeface="Epilogue ExtraBold"/>
                <a:cs typeface="Epilogue ExtraBold"/>
                <a:sym typeface="Epilogue ExtraBold"/>
              </a:defRPr>
            </a:lvl3pPr>
            <a:lvl4pPr marL="1460463" indent="-507987">
              <a:lnSpc>
                <a:spcPct val="80000"/>
              </a:lnSpc>
              <a:defRPr sz="4800" b="1">
                <a:latin typeface="Epilogue ExtraBold"/>
                <a:ea typeface="Epilogue ExtraBold"/>
                <a:cs typeface="Epilogue ExtraBold"/>
                <a:sym typeface="Epilogue ExtraBold"/>
              </a:defRPr>
            </a:lvl4pPr>
            <a:lvl5pPr marL="1777955" indent="-507987">
              <a:lnSpc>
                <a:spcPct val="80000"/>
              </a:lnSpc>
              <a:defRPr sz="4800" b="1">
                <a:latin typeface="Epilogue ExtraBold"/>
                <a:ea typeface="Epilogue ExtraBold"/>
                <a:cs typeface="Epilogue ExtraBold"/>
                <a:sym typeface="Epilogue ExtraBold"/>
              </a:defRPr>
            </a:lvl5pPr>
          </a:lstStyle>
          <a:p>
            <a:r>
              <a:t>Texte du titre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Espace réservé du texte 3"/>
          <p:cNvSpPr>
            <a:spLocks noGrp="1"/>
          </p:cNvSpPr>
          <p:nvPr>
            <p:ph type="body" sz="quarter" idx="21" hasCustomPrompt="1"/>
          </p:nvPr>
        </p:nvSpPr>
        <p:spPr>
          <a:xfrm>
            <a:off x="936549" y="1654588"/>
            <a:ext cx="5176095" cy="2276843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228594" indent="-228594" defTabSz="297172">
              <a:lnSpc>
                <a:spcPct val="80000"/>
              </a:lnSpc>
              <a:buSzTx/>
              <a:buNone/>
              <a:defRPr sz="12456" b="1">
                <a:ln w="25400" cap="flat">
                  <a:solidFill>
                    <a:srgbClr val="000000"/>
                  </a:solidFill>
                  <a:prstDash val="solid"/>
                  <a:round/>
                </a:ln>
                <a:noFill/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</a:lstStyle>
          <a:p>
            <a:r>
              <a:t>#14</a:t>
            </a:r>
          </a:p>
        </p:txBody>
      </p:sp>
      <p:sp>
        <p:nvSpPr>
          <p:cNvPr id="6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 Full +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530" name="Espace réservé pour une image  3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31" name="Titre"/>
          <p:cNvSpPr txBox="1">
            <a:spLocks noGrp="1"/>
          </p:cNvSpPr>
          <p:nvPr>
            <p:ph type="title" hasCustomPrompt="1"/>
          </p:nvPr>
        </p:nvSpPr>
        <p:spPr>
          <a:xfrm>
            <a:off x="835200" y="4115394"/>
            <a:ext cx="10584875" cy="1463094"/>
          </a:xfrm>
          <a:prstGeom prst="rect">
            <a:avLst/>
          </a:prstGeom>
        </p:spPr>
        <p:txBody>
          <a:bodyPr/>
          <a:lstStyle>
            <a:lvl1pPr>
              <a:defRPr sz="4900" b="0"/>
            </a:lvl1pPr>
          </a:lstStyle>
          <a:p>
            <a:r>
              <a:t>Titre</a:t>
            </a:r>
          </a:p>
        </p:txBody>
      </p:sp>
      <p:sp>
        <p:nvSpPr>
          <p:cNvPr id="53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 + titre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540" name="Espace réservé pour une image  3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41" name="Titre"/>
          <p:cNvSpPr txBox="1">
            <a:spLocks noGrp="1"/>
          </p:cNvSpPr>
          <p:nvPr>
            <p:ph type="title" hasCustomPrompt="1"/>
          </p:nvPr>
        </p:nvSpPr>
        <p:spPr>
          <a:xfrm>
            <a:off x="835200" y="4115394"/>
            <a:ext cx="10584875" cy="1463094"/>
          </a:xfrm>
          <a:prstGeom prst="rect">
            <a:avLst/>
          </a:prstGeom>
        </p:spPr>
        <p:txBody>
          <a:bodyPr/>
          <a:lstStyle>
            <a:lvl1pPr>
              <a:defRPr sz="4900" b="0"/>
            </a:lvl1pPr>
          </a:lstStyle>
          <a:p>
            <a:r>
              <a:t>Titre</a:t>
            </a:r>
          </a:p>
        </p:txBody>
      </p:sp>
      <p:sp>
        <p:nvSpPr>
          <p:cNvPr id="54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550" name="Texte du titr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51" name="Texte niveau 1…"/>
          <p:cNvSpPr txBox="1">
            <a:spLocks noGrp="1"/>
          </p:cNvSpPr>
          <p:nvPr>
            <p:ph type="body" idx="1"/>
          </p:nvPr>
        </p:nvSpPr>
        <p:spPr>
          <a:xfrm>
            <a:off x="593107" y="1544927"/>
            <a:ext cx="10170584" cy="4396318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5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560" name="Texte du titr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6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rombi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569" name="Espace réservé pour une image  9"/>
          <p:cNvSpPr>
            <a:spLocks noGrp="1"/>
          </p:cNvSpPr>
          <p:nvPr>
            <p:ph type="pic" sz="quarter" idx="21"/>
          </p:nvPr>
        </p:nvSpPr>
        <p:spPr>
          <a:xfrm>
            <a:off x="1480457" y="1811439"/>
            <a:ext cx="1763486" cy="17640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70" name="Espace réservé pour une image  9"/>
          <p:cNvSpPr>
            <a:spLocks noGrp="1"/>
          </p:cNvSpPr>
          <p:nvPr>
            <p:ph type="pic" sz="quarter" idx="22"/>
          </p:nvPr>
        </p:nvSpPr>
        <p:spPr>
          <a:xfrm>
            <a:off x="5192486" y="1844094"/>
            <a:ext cx="1763486" cy="176400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71" name="Espace réservé pour une image  9"/>
          <p:cNvSpPr>
            <a:spLocks noGrp="1"/>
          </p:cNvSpPr>
          <p:nvPr>
            <p:ph type="pic" sz="quarter" idx="23"/>
          </p:nvPr>
        </p:nvSpPr>
        <p:spPr>
          <a:xfrm>
            <a:off x="8958943" y="1844095"/>
            <a:ext cx="1763486" cy="176400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72" name="Espace réservé pour une image  9"/>
          <p:cNvSpPr>
            <a:spLocks noGrp="1"/>
          </p:cNvSpPr>
          <p:nvPr>
            <p:ph type="pic" sz="quarter" idx="24"/>
          </p:nvPr>
        </p:nvSpPr>
        <p:spPr>
          <a:xfrm>
            <a:off x="2728913" y="1645730"/>
            <a:ext cx="734106" cy="73432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73" name="Espace réservé pour une image  9"/>
          <p:cNvSpPr>
            <a:spLocks noGrp="1"/>
          </p:cNvSpPr>
          <p:nvPr>
            <p:ph type="pic" sz="quarter" idx="25"/>
          </p:nvPr>
        </p:nvSpPr>
        <p:spPr>
          <a:xfrm>
            <a:off x="6440942" y="1678388"/>
            <a:ext cx="734106" cy="73432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74" name="Espace réservé pour une image  9"/>
          <p:cNvSpPr>
            <a:spLocks noGrp="1"/>
          </p:cNvSpPr>
          <p:nvPr>
            <p:ph type="pic" sz="quarter" idx="26"/>
          </p:nvPr>
        </p:nvSpPr>
        <p:spPr>
          <a:xfrm>
            <a:off x="10207400" y="1678388"/>
            <a:ext cx="734106" cy="73432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75" name="Texte du titr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7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rombi 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584" name="Espace réservé pour une image  9"/>
          <p:cNvSpPr>
            <a:spLocks noGrp="1"/>
          </p:cNvSpPr>
          <p:nvPr>
            <p:ph type="pic" sz="quarter" idx="21"/>
          </p:nvPr>
        </p:nvSpPr>
        <p:spPr>
          <a:xfrm>
            <a:off x="1145177" y="1873374"/>
            <a:ext cx="1719945" cy="17527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85" name="Espace réservé pour une image  9"/>
          <p:cNvSpPr>
            <a:spLocks noGrp="1"/>
          </p:cNvSpPr>
          <p:nvPr>
            <p:ph type="pic" sz="quarter" idx="22"/>
          </p:nvPr>
        </p:nvSpPr>
        <p:spPr>
          <a:xfrm>
            <a:off x="3857897" y="1873374"/>
            <a:ext cx="1719944" cy="17527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86" name="Espace réservé pour une image  9"/>
          <p:cNvSpPr>
            <a:spLocks noGrp="1"/>
          </p:cNvSpPr>
          <p:nvPr>
            <p:ph type="pic" sz="quarter" idx="23"/>
          </p:nvPr>
        </p:nvSpPr>
        <p:spPr>
          <a:xfrm>
            <a:off x="6585857" y="1873374"/>
            <a:ext cx="1719944" cy="17527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87" name="Espace réservé pour une image  9"/>
          <p:cNvSpPr>
            <a:spLocks noGrp="1"/>
          </p:cNvSpPr>
          <p:nvPr>
            <p:ph type="pic" sz="quarter" idx="24"/>
          </p:nvPr>
        </p:nvSpPr>
        <p:spPr>
          <a:xfrm>
            <a:off x="9313818" y="1873374"/>
            <a:ext cx="1719944" cy="17527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88" name="Texte du titr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8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e e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Espace réservé pour une image  2"/>
          <p:cNvSpPr>
            <a:spLocks noGrp="1"/>
          </p:cNvSpPr>
          <p:nvPr>
            <p:ph type="pic" sz="half" idx="21"/>
          </p:nvPr>
        </p:nvSpPr>
        <p:spPr>
          <a:xfrm>
            <a:off x="7489376" y="669401"/>
            <a:ext cx="4071258" cy="582385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97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93107" y="1349827"/>
            <a:ext cx="6460836" cy="5114770"/>
          </a:xfrm>
          <a:prstGeom prst="rect">
            <a:avLst/>
          </a:prstGeom>
        </p:spPr>
        <p:txBody>
          <a:bodyPr/>
          <a:lstStyle>
            <a:lvl1pPr marL="251993" indent="-251993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1pPr>
            <a:lvl2pPr marL="558785" indent="-279392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2pPr>
            <a:lvl3pPr marL="838178" indent="-279393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3pPr>
            <a:lvl4pPr marL="1117571" indent="-279393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4pPr>
            <a:lvl5pPr marL="1396965" indent="-279393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5pPr>
          </a:lstStyle>
          <a:p>
            <a:r>
              <a:t>Texte niveau 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98" name="Texte du titre"/>
          <p:cNvSpPr txBox="1"/>
          <p:nvPr/>
        </p:nvSpPr>
        <p:spPr>
          <a:xfrm>
            <a:off x="593108" y="673751"/>
            <a:ext cx="10171049" cy="605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7733" tIns="67733" rIns="67733" bIns="67733">
            <a:spAutoFit/>
          </a:bodyPr>
          <a:lstStyle>
            <a:lvl1pPr defTabSz="309563">
              <a:lnSpc>
                <a:spcPct val="80000"/>
              </a:lnSpc>
              <a:defRPr sz="3000" b="1">
                <a:solidFill>
                  <a:srgbClr val="000000"/>
                </a:solidFill>
                <a:latin typeface="Epilogue ExtraBold"/>
                <a:ea typeface="Epilogue ExtraBold"/>
                <a:cs typeface="Epilogue ExtraBold"/>
                <a:sym typeface="Epilogue ExtraBold"/>
              </a:defRPr>
            </a:lvl1pPr>
          </a:lstStyle>
          <a:p>
            <a:r>
              <a:t>Texte du titre</a:t>
            </a:r>
          </a:p>
        </p:txBody>
      </p:sp>
      <p:sp>
        <p:nvSpPr>
          <p:cNvPr id="59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e e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607" name="Espace réservé pour une image  2"/>
          <p:cNvSpPr>
            <a:spLocks noGrp="1"/>
          </p:cNvSpPr>
          <p:nvPr>
            <p:ph type="pic" sz="half" idx="21"/>
          </p:nvPr>
        </p:nvSpPr>
        <p:spPr>
          <a:xfrm>
            <a:off x="867570" y="771526"/>
            <a:ext cx="3663982" cy="532923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08" name="Texte du titre"/>
          <p:cNvSpPr txBox="1">
            <a:spLocks noGrp="1"/>
          </p:cNvSpPr>
          <p:nvPr>
            <p:ph type="title" hasCustomPrompt="1"/>
          </p:nvPr>
        </p:nvSpPr>
        <p:spPr>
          <a:xfrm>
            <a:off x="4969266" y="1536331"/>
            <a:ext cx="5941850" cy="485455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09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996543" y="2576660"/>
            <a:ext cx="6890658" cy="3530226"/>
          </a:xfrm>
          <a:prstGeom prst="rect">
            <a:avLst/>
          </a:prstGeom>
        </p:spPr>
        <p:txBody>
          <a:bodyPr/>
          <a:lstStyle>
            <a:lvl1pPr marL="251993" indent="-503987">
              <a:lnSpc>
                <a:spcPct val="100000"/>
              </a:lnSpc>
              <a:buSzTx/>
              <a:buNone/>
              <a:defRPr sz="1300"/>
            </a:lvl1pPr>
            <a:lvl2pPr marL="251993" indent="-531386">
              <a:lnSpc>
                <a:spcPct val="100000"/>
              </a:lnSpc>
              <a:buSzTx/>
              <a:buNone/>
              <a:defRPr sz="1300"/>
            </a:lvl2pPr>
            <a:lvl3pPr marL="251993" indent="-531386">
              <a:lnSpc>
                <a:spcPct val="100000"/>
              </a:lnSpc>
              <a:buSzTx/>
              <a:buNone/>
              <a:defRPr sz="1300"/>
            </a:lvl3pPr>
            <a:lvl4pPr marL="251993" indent="-531386">
              <a:lnSpc>
                <a:spcPct val="100000"/>
              </a:lnSpc>
              <a:buSzTx/>
              <a:buNone/>
              <a:defRPr sz="1300"/>
            </a:lvl4pPr>
            <a:lvl5pPr marL="251993" indent="-531386">
              <a:lnSpc>
                <a:spcPct val="100000"/>
              </a:lnSpc>
              <a:buSzTx/>
              <a:buNone/>
              <a:defRPr sz="1300"/>
            </a:lvl5pPr>
          </a:lstStyle>
          <a:p>
            <a:r>
              <a:t>Texte niveau 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10" name="Rectangle"/>
          <p:cNvSpPr/>
          <p:nvPr/>
        </p:nvSpPr>
        <p:spPr>
          <a:xfrm>
            <a:off x="748066" y="643248"/>
            <a:ext cx="3895751" cy="5571507"/>
          </a:xfrm>
          <a:prstGeom prst="rect">
            <a:avLst/>
          </a:prstGeom>
          <a:ln w="1905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1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e e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619" name="Forme libre 7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7362"/>
                </a:moveTo>
                <a:lnTo>
                  <a:pt x="21600" y="21600"/>
                </a:lnTo>
                <a:lnTo>
                  <a:pt x="19375" y="21600"/>
                </a:lnTo>
                <a:lnTo>
                  <a:pt x="19560" y="21341"/>
                </a:lnTo>
                <a:cubicBezTo>
                  <a:pt x="20219" y="20375"/>
                  <a:pt x="20812" y="19270"/>
                  <a:pt x="21324" y="18053"/>
                </a:cubicBezTo>
                <a:close/>
                <a:moveTo>
                  <a:pt x="0" y="0"/>
                </a:moveTo>
                <a:lnTo>
                  <a:pt x="2790" y="0"/>
                </a:lnTo>
                <a:lnTo>
                  <a:pt x="2750" y="181"/>
                </a:lnTo>
                <a:cubicBezTo>
                  <a:pt x="2331" y="2214"/>
                  <a:pt x="2102" y="4411"/>
                  <a:pt x="2102" y="6703"/>
                </a:cubicBezTo>
                <a:cubicBezTo>
                  <a:pt x="2102" y="12596"/>
                  <a:pt x="3614" y="17862"/>
                  <a:pt x="5986" y="21341"/>
                </a:cubicBezTo>
                <a:lnTo>
                  <a:pt x="6171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10BF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40"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0" name="Espace réservé pour une image  2"/>
          <p:cNvSpPr>
            <a:spLocks noGrp="1"/>
          </p:cNvSpPr>
          <p:nvPr>
            <p:ph type="pic" sz="half" idx="21"/>
          </p:nvPr>
        </p:nvSpPr>
        <p:spPr>
          <a:xfrm>
            <a:off x="867570" y="771526"/>
            <a:ext cx="3663982" cy="532923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21" name="Texte du titre"/>
          <p:cNvSpPr txBox="1">
            <a:spLocks noGrp="1"/>
          </p:cNvSpPr>
          <p:nvPr>
            <p:ph type="title" hasCustomPrompt="1"/>
          </p:nvPr>
        </p:nvSpPr>
        <p:spPr>
          <a:xfrm>
            <a:off x="4969266" y="1536331"/>
            <a:ext cx="5941850" cy="485455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22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996543" y="2986086"/>
            <a:ext cx="6890658" cy="3120800"/>
          </a:xfrm>
          <a:prstGeom prst="rect">
            <a:avLst/>
          </a:prstGeom>
        </p:spPr>
        <p:txBody>
          <a:bodyPr/>
          <a:lstStyle>
            <a:lvl1pPr marL="251993" indent="-503987">
              <a:lnSpc>
                <a:spcPct val="100000"/>
              </a:lnSpc>
              <a:buSzTx/>
              <a:buNone/>
              <a:defRPr sz="1300"/>
            </a:lvl1pPr>
            <a:lvl2pPr marL="251993" indent="-531386">
              <a:lnSpc>
                <a:spcPct val="100000"/>
              </a:lnSpc>
              <a:buSzTx/>
              <a:buNone/>
              <a:defRPr sz="1300"/>
            </a:lvl2pPr>
            <a:lvl3pPr marL="251993" indent="-531386">
              <a:lnSpc>
                <a:spcPct val="100000"/>
              </a:lnSpc>
              <a:buSzTx/>
              <a:buNone/>
              <a:defRPr sz="1300"/>
            </a:lvl3pPr>
            <a:lvl4pPr marL="251993" indent="-531386">
              <a:lnSpc>
                <a:spcPct val="100000"/>
              </a:lnSpc>
              <a:buSzTx/>
              <a:buNone/>
              <a:defRPr sz="1300"/>
            </a:lvl4pPr>
            <a:lvl5pPr marL="251993" indent="-531386">
              <a:lnSpc>
                <a:spcPct val="100000"/>
              </a:lnSpc>
              <a:buSzTx/>
              <a:buNone/>
              <a:defRPr sz="1300"/>
            </a:lvl5pPr>
          </a:lstStyle>
          <a:p>
            <a:r>
              <a:t>Texte niveau 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Photo se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631" name="Image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3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Kreis"/>
          <p:cNvSpPr/>
          <p:nvPr/>
        </p:nvSpPr>
        <p:spPr>
          <a:xfrm>
            <a:off x="1537501" y="2036199"/>
            <a:ext cx="1987096" cy="1987095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4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42513" y="4472223"/>
            <a:ext cx="5811155" cy="715133"/>
          </a:xfrm>
          <a:prstGeom prst="rect">
            <a:avLst/>
          </a:prstGeom>
        </p:spPr>
        <p:txBody>
          <a:bodyPr lIns="50800" tIns="50800" rIns="50800" bIns="50800" anchor="b"/>
          <a:lstStyle>
            <a:lvl1pPr>
              <a:lnSpc>
                <a:spcPct val="80000"/>
              </a:lnSpc>
              <a:buSzTx/>
              <a:buNone/>
              <a:defRPr sz="4800" b="1">
                <a:latin typeface="Epilogue ExtraBold"/>
                <a:ea typeface="Epilogue ExtraBold"/>
                <a:cs typeface="Epilogue ExtraBold"/>
                <a:sym typeface="Epilogue ExtraBold"/>
              </a:defRPr>
            </a:lvl1pPr>
            <a:lvl2pPr marL="825479" indent="-507987">
              <a:lnSpc>
                <a:spcPct val="80000"/>
              </a:lnSpc>
              <a:defRPr sz="4800" b="1">
                <a:latin typeface="Epilogue ExtraBold"/>
                <a:ea typeface="Epilogue ExtraBold"/>
                <a:cs typeface="Epilogue ExtraBold"/>
                <a:sym typeface="Epilogue ExtraBold"/>
              </a:defRPr>
            </a:lvl2pPr>
            <a:lvl3pPr marL="1142971" indent="-507987">
              <a:lnSpc>
                <a:spcPct val="80000"/>
              </a:lnSpc>
              <a:defRPr sz="4800" b="1">
                <a:latin typeface="Epilogue ExtraBold"/>
                <a:ea typeface="Epilogue ExtraBold"/>
                <a:cs typeface="Epilogue ExtraBold"/>
                <a:sym typeface="Epilogue ExtraBold"/>
              </a:defRPr>
            </a:lvl3pPr>
            <a:lvl4pPr marL="1460463" indent="-507987">
              <a:lnSpc>
                <a:spcPct val="80000"/>
              </a:lnSpc>
              <a:defRPr sz="4800" b="1">
                <a:latin typeface="Epilogue ExtraBold"/>
                <a:ea typeface="Epilogue ExtraBold"/>
                <a:cs typeface="Epilogue ExtraBold"/>
                <a:sym typeface="Epilogue ExtraBold"/>
              </a:defRPr>
            </a:lvl4pPr>
            <a:lvl5pPr marL="1777955" indent="-507987">
              <a:lnSpc>
                <a:spcPct val="80000"/>
              </a:lnSpc>
              <a:defRPr sz="4800" b="1">
                <a:latin typeface="Epilogue ExtraBold"/>
                <a:ea typeface="Epilogue ExtraBold"/>
                <a:cs typeface="Epilogue ExtraBold"/>
                <a:sym typeface="Epilogue ExtraBold"/>
              </a:defRPr>
            </a:lvl5pPr>
          </a:lstStyle>
          <a:p>
            <a:r>
              <a:t>Texte du titre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5" name="Espace réservé du texte 3"/>
          <p:cNvSpPr>
            <a:spLocks noGrp="1"/>
          </p:cNvSpPr>
          <p:nvPr>
            <p:ph type="body" sz="quarter" idx="21" hasCustomPrompt="1"/>
          </p:nvPr>
        </p:nvSpPr>
        <p:spPr>
          <a:xfrm>
            <a:off x="936549" y="1654588"/>
            <a:ext cx="5176095" cy="2276843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228594" indent="-228594" defTabSz="297172">
              <a:lnSpc>
                <a:spcPct val="80000"/>
              </a:lnSpc>
              <a:buSzTx/>
              <a:buNone/>
              <a:defRPr sz="12456" b="1">
                <a:ln w="25400" cap="flat">
                  <a:solidFill>
                    <a:srgbClr val="000000"/>
                  </a:solidFill>
                  <a:prstDash val="solid"/>
                  <a:round/>
                </a:ln>
                <a:noFill/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</a:lstStyle>
          <a:p>
            <a:r>
              <a:t>#14</a:t>
            </a:r>
          </a:p>
        </p:txBody>
      </p:sp>
      <p:sp>
        <p:nvSpPr>
          <p:cNvPr id="7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se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9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640" name="Image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41" name="Texte du titr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4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Photo se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650" name="Image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51" name="Texte du titr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65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cr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660" name="Espace réservé pour une image  6"/>
          <p:cNvSpPr>
            <a:spLocks noGrp="1"/>
          </p:cNvSpPr>
          <p:nvPr>
            <p:ph type="pic" sz="half" idx="21"/>
          </p:nvPr>
        </p:nvSpPr>
        <p:spPr>
          <a:xfrm>
            <a:off x="2780388" y="1633321"/>
            <a:ext cx="6634869" cy="359136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61" name="Rectangle"/>
          <p:cNvSpPr/>
          <p:nvPr/>
        </p:nvSpPr>
        <p:spPr>
          <a:xfrm>
            <a:off x="2765638" y="1621108"/>
            <a:ext cx="6660725" cy="3615257"/>
          </a:xfrm>
          <a:prstGeom prst="roundRect">
            <a:avLst>
              <a:gd name="adj" fmla="val 0"/>
            </a:avLst>
          </a:prstGeom>
          <a:ln w="1905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2" name="Rectangle aux angles arrondis"/>
          <p:cNvSpPr/>
          <p:nvPr/>
        </p:nvSpPr>
        <p:spPr>
          <a:xfrm>
            <a:off x="4966179" y="6146413"/>
            <a:ext cx="2259641" cy="200357"/>
          </a:xfrm>
          <a:prstGeom prst="roundRect">
            <a:avLst>
              <a:gd name="adj" fmla="val 33036"/>
            </a:avLst>
          </a:prstGeom>
          <a:ln w="1905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3" name="Rectangle aux angles arrondis"/>
          <p:cNvSpPr/>
          <p:nvPr/>
        </p:nvSpPr>
        <p:spPr>
          <a:xfrm>
            <a:off x="2507538" y="1407322"/>
            <a:ext cx="7176925" cy="4042829"/>
          </a:xfrm>
          <a:prstGeom prst="roundRect">
            <a:avLst>
              <a:gd name="adj" fmla="val 2176"/>
            </a:avLst>
          </a:prstGeom>
          <a:ln w="1905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4" name="Rectangle"/>
          <p:cNvSpPr/>
          <p:nvPr/>
        </p:nvSpPr>
        <p:spPr>
          <a:xfrm>
            <a:off x="5917510" y="5450585"/>
            <a:ext cx="356984" cy="695285"/>
          </a:xfrm>
          <a:prstGeom prst="rect">
            <a:avLst/>
          </a:prstGeom>
          <a:ln w="1905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5" name="Texte du titr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6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3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674" name="Rectangle"/>
          <p:cNvSpPr/>
          <p:nvPr/>
        </p:nvSpPr>
        <p:spPr>
          <a:xfrm>
            <a:off x="4772237" y="1063309"/>
            <a:ext cx="2647530" cy="4666081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75" name="Rectangle aux angles arrondis"/>
          <p:cNvSpPr/>
          <p:nvPr/>
        </p:nvSpPr>
        <p:spPr>
          <a:xfrm>
            <a:off x="4620064" y="582069"/>
            <a:ext cx="2951874" cy="5693862"/>
          </a:xfrm>
          <a:prstGeom prst="roundRect">
            <a:avLst>
              <a:gd name="adj" fmla="val 7768"/>
            </a:avLst>
          </a:prstGeom>
          <a:ln w="1905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76" name="Rectangle aux angles arrondis"/>
          <p:cNvSpPr/>
          <p:nvPr/>
        </p:nvSpPr>
        <p:spPr>
          <a:xfrm>
            <a:off x="4567778" y="531625"/>
            <a:ext cx="3056445" cy="5794753"/>
          </a:xfrm>
          <a:prstGeom prst="roundRect">
            <a:avLst>
              <a:gd name="adj" fmla="val 8866"/>
            </a:avLst>
          </a:prstGeom>
          <a:ln w="1905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77" name="Cercle"/>
          <p:cNvSpPr/>
          <p:nvPr/>
        </p:nvSpPr>
        <p:spPr>
          <a:xfrm>
            <a:off x="5913939" y="5829079"/>
            <a:ext cx="364125" cy="364125"/>
          </a:xfrm>
          <a:prstGeom prst="ellipse">
            <a:avLst/>
          </a:prstGeom>
          <a:ln w="1905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78" name="Espace réservé pour une image  6"/>
          <p:cNvSpPr>
            <a:spLocks noGrp="1"/>
          </p:cNvSpPr>
          <p:nvPr>
            <p:ph type="pic" sz="quarter" idx="21"/>
          </p:nvPr>
        </p:nvSpPr>
        <p:spPr>
          <a:xfrm>
            <a:off x="4783813" y="1074138"/>
            <a:ext cx="2626637" cy="464403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79" name="Texte du titr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8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c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688" name="Rectangle"/>
          <p:cNvSpPr/>
          <p:nvPr/>
        </p:nvSpPr>
        <p:spPr>
          <a:xfrm>
            <a:off x="4772237" y="826052"/>
            <a:ext cx="2647530" cy="4182641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9" name="Rectangle aux angles arrondis"/>
          <p:cNvSpPr/>
          <p:nvPr/>
        </p:nvSpPr>
        <p:spPr>
          <a:xfrm>
            <a:off x="4567778" y="612860"/>
            <a:ext cx="3056445" cy="4609024"/>
          </a:xfrm>
          <a:prstGeom prst="roundRect">
            <a:avLst>
              <a:gd name="adj" fmla="val 2571"/>
            </a:avLst>
          </a:prstGeom>
          <a:ln w="1905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90" name="Rectangle"/>
          <p:cNvSpPr/>
          <p:nvPr/>
        </p:nvSpPr>
        <p:spPr>
          <a:xfrm>
            <a:off x="4698427" y="760984"/>
            <a:ext cx="2795149" cy="4312777"/>
          </a:xfrm>
          <a:prstGeom prst="roundRect">
            <a:avLst>
              <a:gd name="adj" fmla="val 0"/>
            </a:avLst>
          </a:prstGeom>
          <a:ln w="1905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91" name="Rectangle"/>
          <p:cNvSpPr/>
          <p:nvPr/>
        </p:nvSpPr>
        <p:spPr>
          <a:xfrm>
            <a:off x="5357379" y="5223274"/>
            <a:ext cx="1477244" cy="932465"/>
          </a:xfrm>
          <a:prstGeom prst="roundRect">
            <a:avLst>
              <a:gd name="adj" fmla="val 0"/>
            </a:avLst>
          </a:prstGeom>
          <a:ln w="1905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92" name="Rectangle"/>
          <p:cNvSpPr/>
          <p:nvPr/>
        </p:nvSpPr>
        <p:spPr>
          <a:xfrm>
            <a:off x="4471518" y="6156793"/>
            <a:ext cx="3248964" cy="88349"/>
          </a:xfrm>
          <a:prstGeom prst="roundRect">
            <a:avLst>
              <a:gd name="adj" fmla="val 0"/>
            </a:avLst>
          </a:prstGeom>
          <a:ln w="1905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93" name="Espace réservé pour une image  6"/>
          <p:cNvSpPr>
            <a:spLocks noGrp="1"/>
          </p:cNvSpPr>
          <p:nvPr>
            <p:ph type="pic" sz="quarter" idx="21"/>
          </p:nvPr>
        </p:nvSpPr>
        <p:spPr>
          <a:xfrm>
            <a:off x="4785131" y="837054"/>
            <a:ext cx="2624604" cy="415949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94" name="Texte du titr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9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agaz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2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703" name="Rectangle"/>
          <p:cNvSpPr/>
          <p:nvPr/>
        </p:nvSpPr>
        <p:spPr>
          <a:xfrm>
            <a:off x="6095944" y="1523632"/>
            <a:ext cx="3407658" cy="4891956"/>
          </a:xfrm>
          <a:prstGeom prst="roundRect">
            <a:avLst>
              <a:gd name="adj" fmla="val 0"/>
            </a:avLst>
          </a:prstGeom>
          <a:ln w="1905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04" name="Rectangle"/>
          <p:cNvSpPr/>
          <p:nvPr/>
        </p:nvSpPr>
        <p:spPr>
          <a:xfrm>
            <a:off x="2688400" y="1523632"/>
            <a:ext cx="3407660" cy="4891956"/>
          </a:xfrm>
          <a:prstGeom prst="roundRect">
            <a:avLst>
              <a:gd name="adj" fmla="val 0"/>
            </a:avLst>
          </a:prstGeom>
          <a:ln w="1905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05" name="Rectangle"/>
          <p:cNvSpPr/>
          <p:nvPr/>
        </p:nvSpPr>
        <p:spPr>
          <a:xfrm>
            <a:off x="2788598" y="1423436"/>
            <a:ext cx="3325956" cy="489195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1905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06" name="Rectangle"/>
          <p:cNvSpPr/>
          <p:nvPr/>
        </p:nvSpPr>
        <p:spPr>
          <a:xfrm>
            <a:off x="6097039" y="1423436"/>
            <a:ext cx="3325956" cy="489195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07" name="Ligne"/>
          <p:cNvSpPr/>
          <p:nvPr/>
        </p:nvSpPr>
        <p:spPr>
          <a:xfrm>
            <a:off x="3092974" y="3476535"/>
            <a:ext cx="2679102" cy="1"/>
          </a:xfrm>
          <a:prstGeom prst="line">
            <a:avLst/>
          </a:prstGeom>
          <a:ln w="1905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08" name="Ligne"/>
          <p:cNvSpPr/>
          <p:nvPr/>
        </p:nvSpPr>
        <p:spPr>
          <a:xfrm>
            <a:off x="3092974" y="3903122"/>
            <a:ext cx="1315798" cy="1"/>
          </a:xfrm>
          <a:prstGeom prst="line">
            <a:avLst/>
          </a:prstGeom>
          <a:ln w="1905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09" name="Ligne"/>
          <p:cNvSpPr/>
          <p:nvPr/>
        </p:nvSpPr>
        <p:spPr>
          <a:xfrm>
            <a:off x="3092974" y="3049948"/>
            <a:ext cx="2679102" cy="1"/>
          </a:xfrm>
          <a:prstGeom prst="line">
            <a:avLst/>
          </a:prstGeom>
          <a:ln w="1905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10" name="Ligne"/>
          <p:cNvSpPr/>
          <p:nvPr/>
        </p:nvSpPr>
        <p:spPr>
          <a:xfrm>
            <a:off x="3092974" y="2623362"/>
            <a:ext cx="2679102" cy="1"/>
          </a:xfrm>
          <a:prstGeom prst="line">
            <a:avLst/>
          </a:prstGeom>
          <a:ln w="1905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11" name="Ligne"/>
          <p:cNvSpPr/>
          <p:nvPr/>
        </p:nvSpPr>
        <p:spPr>
          <a:xfrm>
            <a:off x="3092974" y="2196775"/>
            <a:ext cx="2679102" cy="1"/>
          </a:xfrm>
          <a:prstGeom prst="line">
            <a:avLst/>
          </a:prstGeom>
          <a:ln w="1905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12" name="Triangle"/>
          <p:cNvSpPr/>
          <p:nvPr/>
        </p:nvSpPr>
        <p:spPr>
          <a:xfrm>
            <a:off x="2768214" y="5699380"/>
            <a:ext cx="635001" cy="63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7F5E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13" name="Triangle"/>
          <p:cNvSpPr/>
          <p:nvPr/>
        </p:nvSpPr>
        <p:spPr>
          <a:xfrm rot="10800000">
            <a:off x="2804091" y="5721787"/>
            <a:ext cx="576720" cy="576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FFFF"/>
          </a:solidFill>
          <a:ln w="1905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14" name="Rectangle"/>
          <p:cNvSpPr/>
          <p:nvPr/>
        </p:nvSpPr>
        <p:spPr>
          <a:xfrm>
            <a:off x="6097039" y="1423436"/>
            <a:ext cx="3325956" cy="489195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15" name="Espace réservé pour une image  6"/>
          <p:cNvSpPr>
            <a:spLocks noGrp="1"/>
          </p:cNvSpPr>
          <p:nvPr>
            <p:ph type="pic" sz="quarter" idx="21"/>
          </p:nvPr>
        </p:nvSpPr>
        <p:spPr>
          <a:xfrm>
            <a:off x="6110847" y="1437245"/>
            <a:ext cx="3300783" cy="487062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16" name="Texte du titr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71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rrous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725" name="Rectangle"/>
          <p:cNvSpPr/>
          <p:nvPr/>
        </p:nvSpPr>
        <p:spPr>
          <a:xfrm>
            <a:off x="1043289" y="1518169"/>
            <a:ext cx="2647530" cy="4666081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26" name="Carré"/>
          <p:cNvSpPr/>
          <p:nvPr/>
        </p:nvSpPr>
        <p:spPr>
          <a:xfrm>
            <a:off x="1132127" y="2616282"/>
            <a:ext cx="2469852" cy="2469853"/>
          </a:xfrm>
          <a:prstGeom prst="rect">
            <a:avLst/>
          </a:prstGeom>
          <a:solidFill>
            <a:srgbClr val="E7E6E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27" name="Carré"/>
          <p:cNvSpPr/>
          <p:nvPr/>
        </p:nvSpPr>
        <p:spPr>
          <a:xfrm>
            <a:off x="3718130" y="2616282"/>
            <a:ext cx="2469852" cy="2469853"/>
          </a:xfrm>
          <a:prstGeom prst="rect">
            <a:avLst/>
          </a:prstGeom>
          <a:solidFill>
            <a:srgbClr val="E7E6E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28" name="Carré"/>
          <p:cNvSpPr/>
          <p:nvPr/>
        </p:nvSpPr>
        <p:spPr>
          <a:xfrm>
            <a:off x="6302809" y="2616282"/>
            <a:ext cx="2469853" cy="2469853"/>
          </a:xfrm>
          <a:prstGeom prst="rect">
            <a:avLst/>
          </a:prstGeom>
          <a:solidFill>
            <a:srgbClr val="E7E6E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29" name="Carré"/>
          <p:cNvSpPr/>
          <p:nvPr/>
        </p:nvSpPr>
        <p:spPr>
          <a:xfrm>
            <a:off x="8887489" y="2616282"/>
            <a:ext cx="2469853" cy="2469853"/>
          </a:xfrm>
          <a:prstGeom prst="rect">
            <a:avLst/>
          </a:prstGeom>
          <a:solidFill>
            <a:srgbClr val="E7E6E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30" name="Ligne"/>
          <p:cNvSpPr/>
          <p:nvPr/>
        </p:nvSpPr>
        <p:spPr>
          <a:xfrm>
            <a:off x="1036937" y="1971100"/>
            <a:ext cx="2660231" cy="1"/>
          </a:xfrm>
          <a:prstGeom prst="line">
            <a:avLst/>
          </a:prstGeom>
          <a:ln w="1905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31" name="Cercle"/>
          <p:cNvSpPr/>
          <p:nvPr/>
        </p:nvSpPr>
        <p:spPr>
          <a:xfrm>
            <a:off x="1237915" y="2052617"/>
            <a:ext cx="370205" cy="370205"/>
          </a:xfrm>
          <a:prstGeom prst="ellipse">
            <a:avLst/>
          </a:prstGeom>
          <a:solidFill>
            <a:srgbClr val="1535F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32" name="Ligne"/>
          <p:cNvSpPr/>
          <p:nvPr/>
        </p:nvSpPr>
        <p:spPr>
          <a:xfrm>
            <a:off x="1722945" y="2178572"/>
            <a:ext cx="968127" cy="1"/>
          </a:xfrm>
          <a:prstGeom prst="line">
            <a:avLst/>
          </a:prstGeom>
          <a:ln w="34925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33" name="Ligne"/>
          <p:cNvSpPr/>
          <p:nvPr/>
        </p:nvSpPr>
        <p:spPr>
          <a:xfrm>
            <a:off x="1722945" y="2296866"/>
            <a:ext cx="609241" cy="1"/>
          </a:xfrm>
          <a:prstGeom prst="line">
            <a:avLst/>
          </a:prstGeom>
          <a:ln w="34925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34" name="Cercle"/>
          <p:cNvSpPr/>
          <p:nvPr/>
        </p:nvSpPr>
        <p:spPr>
          <a:xfrm>
            <a:off x="2047195" y="5279595"/>
            <a:ext cx="109101" cy="10910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35" name="Cercle"/>
          <p:cNvSpPr/>
          <p:nvPr/>
        </p:nvSpPr>
        <p:spPr>
          <a:xfrm>
            <a:off x="2224066" y="5279595"/>
            <a:ext cx="109101" cy="109101"/>
          </a:xfrm>
          <a:prstGeom prst="ellipse">
            <a:avLst/>
          </a:prstGeom>
          <a:solidFill>
            <a:srgbClr val="D5D5D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36" name="Cercle"/>
          <p:cNvSpPr/>
          <p:nvPr/>
        </p:nvSpPr>
        <p:spPr>
          <a:xfrm>
            <a:off x="2400936" y="5279595"/>
            <a:ext cx="109101" cy="109101"/>
          </a:xfrm>
          <a:prstGeom prst="ellipse">
            <a:avLst/>
          </a:prstGeom>
          <a:solidFill>
            <a:srgbClr val="D5D5D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37" name="Cercle"/>
          <p:cNvSpPr/>
          <p:nvPr/>
        </p:nvSpPr>
        <p:spPr>
          <a:xfrm>
            <a:off x="2577806" y="5279595"/>
            <a:ext cx="109101" cy="109101"/>
          </a:xfrm>
          <a:prstGeom prst="ellipse">
            <a:avLst/>
          </a:prstGeom>
          <a:solidFill>
            <a:srgbClr val="D5D5D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38" name="Espace réservé pour une image  6"/>
          <p:cNvSpPr>
            <a:spLocks noGrp="1"/>
          </p:cNvSpPr>
          <p:nvPr>
            <p:ph type="pic" sz="quarter" idx="21"/>
          </p:nvPr>
        </p:nvSpPr>
        <p:spPr>
          <a:xfrm>
            <a:off x="1133503" y="2619973"/>
            <a:ext cx="2468116" cy="246333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39" name="Espace réservé pour une image  6"/>
          <p:cNvSpPr>
            <a:spLocks noGrp="1"/>
          </p:cNvSpPr>
          <p:nvPr>
            <p:ph type="pic" sz="quarter" idx="22"/>
          </p:nvPr>
        </p:nvSpPr>
        <p:spPr>
          <a:xfrm>
            <a:off x="3718936" y="2619320"/>
            <a:ext cx="2468117" cy="246333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40" name="Espace réservé pour une image  6"/>
          <p:cNvSpPr>
            <a:spLocks noGrp="1"/>
          </p:cNvSpPr>
          <p:nvPr>
            <p:ph type="pic" sz="quarter" idx="23"/>
          </p:nvPr>
        </p:nvSpPr>
        <p:spPr>
          <a:xfrm>
            <a:off x="6305536" y="2619835"/>
            <a:ext cx="2468116" cy="246333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41" name="Espace réservé pour une image  6"/>
          <p:cNvSpPr>
            <a:spLocks noGrp="1"/>
          </p:cNvSpPr>
          <p:nvPr>
            <p:ph type="pic" sz="quarter" idx="24"/>
          </p:nvPr>
        </p:nvSpPr>
        <p:spPr>
          <a:xfrm>
            <a:off x="8893024" y="2619460"/>
            <a:ext cx="2468116" cy="246333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42" name="Texte du titr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74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rrous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0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751" name="Rectangle aux angles arrondis"/>
          <p:cNvSpPr/>
          <p:nvPr/>
        </p:nvSpPr>
        <p:spPr>
          <a:xfrm>
            <a:off x="1063761" y="706233"/>
            <a:ext cx="2951873" cy="5499964"/>
          </a:xfrm>
          <a:prstGeom prst="roundRect">
            <a:avLst>
              <a:gd name="adj" fmla="val 7768"/>
            </a:avLst>
          </a:prstGeom>
          <a:ln w="1905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2" name="Rectangle aux angles arrondis"/>
          <p:cNvSpPr/>
          <p:nvPr/>
        </p:nvSpPr>
        <p:spPr>
          <a:xfrm>
            <a:off x="1011474" y="655785"/>
            <a:ext cx="3056445" cy="5600858"/>
          </a:xfrm>
          <a:prstGeom prst="roundRect">
            <a:avLst>
              <a:gd name="adj" fmla="val 8866"/>
            </a:avLst>
          </a:prstGeom>
          <a:ln w="1905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3" name="Cercle"/>
          <p:cNvSpPr/>
          <p:nvPr/>
        </p:nvSpPr>
        <p:spPr>
          <a:xfrm>
            <a:off x="2357634" y="5681922"/>
            <a:ext cx="364125" cy="364125"/>
          </a:xfrm>
          <a:prstGeom prst="ellipse">
            <a:avLst/>
          </a:prstGeom>
          <a:ln w="1905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4" name="Rectangle"/>
          <p:cNvSpPr/>
          <p:nvPr/>
        </p:nvSpPr>
        <p:spPr>
          <a:xfrm>
            <a:off x="1215933" y="1220124"/>
            <a:ext cx="2647530" cy="4259813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5" name="Carré"/>
          <p:cNvSpPr/>
          <p:nvPr/>
        </p:nvSpPr>
        <p:spPr>
          <a:xfrm>
            <a:off x="1304771" y="2318236"/>
            <a:ext cx="2469852" cy="2469853"/>
          </a:xfrm>
          <a:prstGeom prst="rect">
            <a:avLst/>
          </a:prstGeom>
          <a:solidFill>
            <a:srgbClr val="E7E6E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6" name="Ligne"/>
          <p:cNvSpPr/>
          <p:nvPr/>
        </p:nvSpPr>
        <p:spPr>
          <a:xfrm>
            <a:off x="1209581" y="1673052"/>
            <a:ext cx="2660231" cy="1"/>
          </a:xfrm>
          <a:prstGeom prst="line">
            <a:avLst/>
          </a:prstGeom>
          <a:ln w="1905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7" name="Cercle"/>
          <p:cNvSpPr/>
          <p:nvPr/>
        </p:nvSpPr>
        <p:spPr>
          <a:xfrm>
            <a:off x="1410558" y="1754571"/>
            <a:ext cx="370205" cy="370205"/>
          </a:xfrm>
          <a:prstGeom prst="ellipse">
            <a:avLst/>
          </a:prstGeom>
          <a:solidFill>
            <a:srgbClr val="1535F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8" name="Ligne"/>
          <p:cNvSpPr/>
          <p:nvPr/>
        </p:nvSpPr>
        <p:spPr>
          <a:xfrm>
            <a:off x="1895589" y="1880527"/>
            <a:ext cx="968126" cy="1"/>
          </a:xfrm>
          <a:prstGeom prst="line">
            <a:avLst/>
          </a:prstGeom>
          <a:ln w="34925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Ligne"/>
          <p:cNvSpPr/>
          <p:nvPr/>
        </p:nvSpPr>
        <p:spPr>
          <a:xfrm>
            <a:off x="1895589" y="1998820"/>
            <a:ext cx="609240" cy="1"/>
          </a:xfrm>
          <a:prstGeom prst="line">
            <a:avLst/>
          </a:prstGeom>
          <a:ln w="34925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60" name="Cercle"/>
          <p:cNvSpPr/>
          <p:nvPr/>
        </p:nvSpPr>
        <p:spPr>
          <a:xfrm>
            <a:off x="2219840" y="4981549"/>
            <a:ext cx="109101" cy="10910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61" name="Cercle"/>
          <p:cNvSpPr/>
          <p:nvPr/>
        </p:nvSpPr>
        <p:spPr>
          <a:xfrm>
            <a:off x="2396711" y="4981549"/>
            <a:ext cx="109101" cy="109101"/>
          </a:xfrm>
          <a:prstGeom prst="ellipse">
            <a:avLst/>
          </a:prstGeom>
          <a:solidFill>
            <a:srgbClr val="D5D5D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62" name="Cercle"/>
          <p:cNvSpPr/>
          <p:nvPr/>
        </p:nvSpPr>
        <p:spPr>
          <a:xfrm>
            <a:off x="2573579" y="4981549"/>
            <a:ext cx="109101" cy="109101"/>
          </a:xfrm>
          <a:prstGeom prst="ellipse">
            <a:avLst/>
          </a:prstGeom>
          <a:solidFill>
            <a:srgbClr val="D5D5D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63" name="Cercle"/>
          <p:cNvSpPr/>
          <p:nvPr/>
        </p:nvSpPr>
        <p:spPr>
          <a:xfrm>
            <a:off x="2750450" y="4981549"/>
            <a:ext cx="109101" cy="109101"/>
          </a:xfrm>
          <a:prstGeom prst="ellipse">
            <a:avLst/>
          </a:prstGeom>
          <a:solidFill>
            <a:srgbClr val="D5D5D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64" name="Carré"/>
          <p:cNvSpPr/>
          <p:nvPr/>
        </p:nvSpPr>
        <p:spPr>
          <a:xfrm>
            <a:off x="1295412" y="2312585"/>
            <a:ext cx="2469853" cy="2469853"/>
          </a:xfrm>
          <a:prstGeom prst="rect">
            <a:avLst/>
          </a:prstGeom>
          <a:solidFill>
            <a:srgbClr val="E7E6E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65" name="Carré"/>
          <p:cNvSpPr/>
          <p:nvPr/>
        </p:nvSpPr>
        <p:spPr>
          <a:xfrm>
            <a:off x="3881416" y="2312585"/>
            <a:ext cx="2469853" cy="2469853"/>
          </a:xfrm>
          <a:prstGeom prst="rect">
            <a:avLst/>
          </a:prstGeom>
          <a:solidFill>
            <a:srgbClr val="E7E6E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66" name="Carré"/>
          <p:cNvSpPr/>
          <p:nvPr/>
        </p:nvSpPr>
        <p:spPr>
          <a:xfrm>
            <a:off x="6466094" y="2312585"/>
            <a:ext cx="2469853" cy="2469853"/>
          </a:xfrm>
          <a:prstGeom prst="rect">
            <a:avLst/>
          </a:prstGeom>
          <a:solidFill>
            <a:srgbClr val="E7E6E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67" name="Carré"/>
          <p:cNvSpPr/>
          <p:nvPr/>
        </p:nvSpPr>
        <p:spPr>
          <a:xfrm>
            <a:off x="9050773" y="2312585"/>
            <a:ext cx="2469853" cy="2469853"/>
          </a:xfrm>
          <a:prstGeom prst="rect">
            <a:avLst/>
          </a:prstGeom>
          <a:solidFill>
            <a:srgbClr val="E7E6E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68" name="Espace réservé pour une image  6"/>
          <p:cNvSpPr>
            <a:spLocks noGrp="1"/>
          </p:cNvSpPr>
          <p:nvPr>
            <p:ph type="pic" sz="quarter" idx="21"/>
          </p:nvPr>
        </p:nvSpPr>
        <p:spPr>
          <a:xfrm>
            <a:off x="1296787" y="2316275"/>
            <a:ext cx="2468117" cy="246333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69" name="Espace réservé pour une image  6"/>
          <p:cNvSpPr>
            <a:spLocks noGrp="1"/>
          </p:cNvSpPr>
          <p:nvPr>
            <p:ph type="pic" sz="quarter" idx="22"/>
          </p:nvPr>
        </p:nvSpPr>
        <p:spPr>
          <a:xfrm>
            <a:off x="3882223" y="2315623"/>
            <a:ext cx="2468116" cy="246333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70" name="Espace réservé pour une image  6"/>
          <p:cNvSpPr>
            <a:spLocks noGrp="1"/>
          </p:cNvSpPr>
          <p:nvPr>
            <p:ph type="pic" sz="quarter" idx="23"/>
          </p:nvPr>
        </p:nvSpPr>
        <p:spPr>
          <a:xfrm>
            <a:off x="6468824" y="2316136"/>
            <a:ext cx="2468116" cy="246333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71" name="Espace réservé pour une image  6"/>
          <p:cNvSpPr>
            <a:spLocks noGrp="1"/>
          </p:cNvSpPr>
          <p:nvPr>
            <p:ph type="pic" sz="quarter" idx="24"/>
          </p:nvPr>
        </p:nvSpPr>
        <p:spPr>
          <a:xfrm>
            <a:off x="9056310" y="2315762"/>
            <a:ext cx="2468116" cy="246333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7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s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9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8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1372" y="1738495"/>
            <a:ext cx="12693273" cy="4069125"/>
          </a:xfrm>
          <a:prstGeom prst="rect">
            <a:avLst/>
          </a:prstGeom>
          <a:ln w="12700">
            <a:miter lim="400000"/>
          </a:ln>
        </p:spPr>
      </p:pic>
      <p:sp>
        <p:nvSpPr>
          <p:cNvPr id="781" name="Rectangle"/>
          <p:cNvSpPr/>
          <p:nvPr/>
        </p:nvSpPr>
        <p:spPr>
          <a:xfrm>
            <a:off x="2632987" y="2180817"/>
            <a:ext cx="4958114" cy="3017746"/>
          </a:xfrm>
          <a:prstGeom prst="roundRect">
            <a:avLst>
              <a:gd name="adj" fmla="val 0"/>
            </a:avLst>
          </a:prstGeom>
          <a:solidFill>
            <a:srgbClr val="FFFFFF">
              <a:alpha val="96245"/>
            </a:srgbClr>
          </a:solidFill>
          <a:ln w="38100">
            <a:solidFill>
              <a:srgbClr val="000000">
                <a:alpha val="96245"/>
              </a:srgbClr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82" name="Espace réservé pour une image  6"/>
          <p:cNvSpPr>
            <a:spLocks noGrp="1"/>
          </p:cNvSpPr>
          <p:nvPr>
            <p:ph type="pic" sz="quarter" idx="21"/>
          </p:nvPr>
        </p:nvSpPr>
        <p:spPr>
          <a:xfrm>
            <a:off x="2646577" y="2191734"/>
            <a:ext cx="4934933" cy="299536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8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s étro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9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5784" y="1777881"/>
            <a:ext cx="12693272" cy="4069126"/>
          </a:xfrm>
          <a:prstGeom prst="rect">
            <a:avLst/>
          </a:prstGeom>
          <a:ln w="12700">
            <a:miter lim="400000"/>
          </a:ln>
        </p:spPr>
      </p:pic>
      <p:sp>
        <p:nvSpPr>
          <p:cNvPr id="792" name="Espace réservé pour une image  6"/>
          <p:cNvSpPr>
            <a:spLocks noGrp="1"/>
          </p:cNvSpPr>
          <p:nvPr>
            <p:ph type="pic" sz="quarter" idx="21"/>
          </p:nvPr>
        </p:nvSpPr>
        <p:spPr>
          <a:xfrm>
            <a:off x="4288566" y="2207492"/>
            <a:ext cx="3320658" cy="3004432"/>
          </a:xfrm>
          <a:prstGeom prst="rect">
            <a:avLst/>
          </a:prstGeom>
          <a:ln>
            <a:solidFill>
              <a:srgbClr val="000000"/>
            </a:solidFill>
            <a:round/>
          </a:ln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9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84" name="Kreis"/>
          <p:cNvSpPr/>
          <p:nvPr/>
        </p:nvSpPr>
        <p:spPr>
          <a:xfrm>
            <a:off x="3232886" y="1881235"/>
            <a:ext cx="2050197" cy="2050197"/>
          </a:xfrm>
          <a:prstGeom prst="ellipse">
            <a:avLst/>
          </a:prstGeom>
          <a:solidFill>
            <a:srgbClr val="DC753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5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42513" y="4472223"/>
            <a:ext cx="5811154" cy="715133"/>
          </a:xfrm>
          <a:prstGeom prst="rect">
            <a:avLst/>
          </a:prstGeom>
        </p:spPr>
        <p:txBody>
          <a:bodyPr lIns="50800" tIns="50800" rIns="50800" bIns="50800" anchor="b"/>
          <a:lstStyle>
            <a:lvl1pPr>
              <a:lnSpc>
                <a:spcPct val="80000"/>
              </a:lnSpc>
              <a:buSzTx/>
              <a:buNone/>
              <a:defRPr sz="4800" b="1">
                <a:latin typeface="Epilogue ExtraBold"/>
                <a:ea typeface="Epilogue ExtraBold"/>
                <a:cs typeface="Epilogue ExtraBold"/>
                <a:sym typeface="Epilogue ExtraBold"/>
              </a:defRPr>
            </a:lvl1pPr>
            <a:lvl2pPr marL="825479" indent="-507987">
              <a:lnSpc>
                <a:spcPct val="80000"/>
              </a:lnSpc>
              <a:defRPr sz="4800" b="1">
                <a:latin typeface="Epilogue ExtraBold"/>
                <a:ea typeface="Epilogue ExtraBold"/>
                <a:cs typeface="Epilogue ExtraBold"/>
                <a:sym typeface="Epilogue ExtraBold"/>
              </a:defRPr>
            </a:lvl2pPr>
            <a:lvl3pPr marL="1142971" indent="-507987">
              <a:lnSpc>
                <a:spcPct val="80000"/>
              </a:lnSpc>
              <a:defRPr sz="4800" b="1">
                <a:latin typeface="Epilogue ExtraBold"/>
                <a:ea typeface="Epilogue ExtraBold"/>
                <a:cs typeface="Epilogue ExtraBold"/>
                <a:sym typeface="Epilogue ExtraBold"/>
              </a:defRPr>
            </a:lvl3pPr>
            <a:lvl4pPr marL="1460463" indent="-507987">
              <a:lnSpc>
                <a:spcPct val="80000"/>
              </a:lnSpc>
              <a:defRPr sz="4800" b="1">
                <a:latin typeface="Epilogue ExtraBold"/>
                <a:ea typeface="Epilogue ExtraBold"/>
                <a:cs typeface="Epilogue ExtraBold"/>
                <a:sym typeface="Epilogue ExtraBold"/>
              </a:defRPr>
            </a:lvl4pPr>
            <a:lvl5pPr marL="1777955" indent="-507987">
              <a:lnSpc>
                <a:spcPct val="80000"/>
              </a:lnSpc>
              <a:defRPr sz="4800" b="1">
                <a:latin typeface="Epilogue ExtraBold"/>
                <a:ea typeface="Epilogue ExtraBold"/>
                <a:cs typeface="Epilogue ExtraBold"/>
                <a:sym typeface="Epilogue ExtraBold"/>
              </a:defRPr>
            </a:lvl5pPr>
          </a:lstStyle>
          <a:p>
            <a:r>
              <a:t>Texte du titre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6" name="Espace réservé du texte 3"/>
          <p:cNvSpPr>
            <a:spLocks noGrp="1"/>
          </p:cNvSpPr>
          <p:nvPr>
            <p:ph type="body" sz="quarter" idx="21" hasCustomPrompt="1"/>
          </p:nvPr>
        </p:nvSpPr>
        <p:spPr>
          <a:xfrm>
            <a:off x="936547" y="1654588"/>
            <a:ext cx="5176095" cy="2276843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228594" indent="-228594" defTabSz="297172">
              <a:lnSpc>
                <a:spcPct val="80000"/>
              </a:lnSpc>
              <a:buSzTx/>
              <a:buNone/>
              <a:defRPr sz="12456" b="1">
                <a:ln w="25400" cap="flat">
                  <a:solidFill>
                    <a:srgbClr val="000000"/>
                  </a:solidFill>
                  <a:prstDash val="solid"/>
                  <a:round/>
                </a:ln>
                <a:noFill/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</a:lstStyle>
          <a:p>
            <a:r>
              <a:t>#14</a:t>
            </a:r>
          </a:p>
        </p:txBody>
      </p:sp>
      <p:sp>
        <p:nvSpPr>
          <p:cNvPr id="8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0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801" name="Texte du titr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80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810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600670" y="5929933"/>
            <a:ext cx="10985502" cy="318489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>
              <a:lnSpc>
                <a:spcPct val="100000"/>
              </a:lnSpc>
              <a:buSzTx/>
              <a:buNone/>
              <a:defRPr sz="3600" b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31849" indent="-714357">
              <a:lnSpc>
                <a:spcPct val="100000"/>
              </a:lnSpc>
              <a:defRPr sz="3600" b="1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49340" indent="-714357">
              <a:lnSpc>
                <a:spcPct val="100000"/>
              </a:lnSpc>
              <a:defRPr sz="3600" b="1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66833" indent="-714357">
              <a:lnSpc>
                <a:spcPct val="100000"/>
              </a:lnSpc>
              <a:defRPr sz="3600" b="1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984325" indent="-714356">
              <a:lnSpc>
                <a:spcPct val="100000"/>
              </a:lnSpc>
              <a:defRPr sz="3600" b="1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811" name="Texte du titre"/>
          <p:cNvSpPr txBox="1">
            <a:spLocks noGrp="1"/>
          </p:cNvSpPr>
          <p:nvPr>
            <p:ph type="title"/>
          </p:nvPr>
        </p:nvSpPr>
        <p:spPr>
          <a:xfrm>
            <a:off x="603248" y="1287496"/>
            <a:ext cx="10985505" cy="2324101"/>
          </a:xfrm>
          <a:prstGeom prst="rect">
            <a:avLst/>
          </a:prstGeom>
        </p:spPr>
        <p:txBody>
          <a:bodyPr lIns="45719" tIns="45719" rIns="45719" bIns="45719" anchor="b"/>
          <a:lstStyle>
            <a:lvl1pPr defTabSz="1219138">
              <a:lnSpc>
                <a:spcPct val="80000"/>
              </a:lnSpc>
              <a:defRPr sz="5800" spc="-116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Texte du titre</a:t>
            </a:r>
          </a:p>
        </p:txBody>
      </p:sp>
      <p:sp>
        <p:nvSpPr>
          <p:cNvPr id="812" name="Texte niveau 1…"/>
          <p:cNvSpPr txBox="1">
            <a:spLocks noGrp="1"/>
          </p:cNvSpPr>
          <p:nvPr>
            <p:ph type="body" sz="quarter" idx="21"/>
          </p:nvPr>
        </p:nvSpPr>
        <p:spPr>
          <a:xfrm>
            <a:off x="600672" y="3611596"/>
            <a:ext cx="10985501" cy="95250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buSzTx/>
              <a:buNone/>
              <a:defRPr sz="27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813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000751" y="6499861"/>
            <a:ext cx="231242" cy="227940"/>
          </a:xfrm>
          <a:prstGeom prst="rect">
            <a:avLst/>
          </a:prstGeom>
        </p:spPr>
        <p:txBody>
          <a:bodyPr anchor="b"/>
          <a:lstStyle>
            <a:lvl1pPr algn="l" defTabSz="292092"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Texte du titre"/>
          <p:cNvSpPr txBox="1">
            <a:spLocks noGrp="1"/>
          </p:cNvSpPr>
          <p:nvPr>
            <p:ph type="title"/>
          </p:nvPr>
        </p:nvSpPr>
        <p:spPr>
          <a:xfrm>
            <a:off x="800792" y="3699874"/>
            <a:ext cx="8021785" cy="784447"/>
          </a:xfrm>
          <a:prstGeom prst="rect">
            <a:avLst/>
          </a:prstGeom>
        </p:spPr>
        <p:txBody>
          <a:bodyPr anchor="b"/>
          <a:lstStyle>
            <a:lvl1pPr defTabSz="228593">
              <a:lnSpc>
                <a:spcPct val="90000"/>
              </a:lnSpc>
              <a:defRPr sz="4900" b="0"/>
            </a:lvl1pPr>
          </a:lstStyle>
          <a:p>
            <a:r>
              <a:t>Texte du titre</a:t>
            </a:r>
          </a:p>
        </p:txBody>
      </p:sp>
      <p:sp>
        <p:nvSpPr>
          <p:cNvPr id="821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810992" y="4508889"/>
            <a:ext cx="7991634" cy="433581"/>
          </a:xfrm>
          <a:prstGeom prst="rect">
            <a:avLst/>
          </a:prstGeom>
        </p:spPr>
        <p:txBody>
          <a:bodyPr lIns="50800" tIns="50800" rIns="50800" bIns="50800"/>
          <a:lstStyle>
            <a:lvl1pPr defTabSz="228593">
              <a:lnSpc>
                <a:spcPct val="100000"/>
              </a:lnSpc>
              <a:buSzTx/>
              <a:buNone/>
              <a:defRPr sz="2100" b="1">
                <a:latin typeface="OpenSans-Bold"/>
                <a:ea typeface="OpenSans-Bold"/>
                <a:cs typeface="OpenSans-Bold"/>
                <a:sym typeface="OpenSans-Bold"/>
              </a:defRPr>
            </a:lvl1pPr>
            <a:lvl2pPr marL="734200" indent="-416708" defTabSz="228593">
              <a:lnSpc>
                <a:spcPct val="100000"/>
              </a:lnSpc>
              <a:defRPr sz="2100" b="1">
                <a:latin typeface="OpenSans-Bold"/>
                <a:ea typeface="OpenSans-Bold"/>
                <a:cs typeface="OpenSans-Bold"/>
                <a:sym typeface="OpenSans-Bold"/>
              </a:defRPr>
            </a:lvl2pPr>
            <a:lvl3pPr marL="1051692" indent="-416708" defTabSz="228593">
              <a:lnSpc>
                <a:spcPct val="100000"/>
              </a:lnSpc>
              <a:defRPr sz="2100" b="1">
                <a:latin typeface="OpenSans-Bold"/>
                <a:ea typeface="OpenSans-Bold"/>
                <a:cs typeface="OpenSans-Bold"/>
                <a:sym typeface="OpenSans-Bold"/>
              </a:defRPr>
            </a:lvl3pPr>
            <a:lvl4pPr marL="1369184" indent="-416708" defTabSz="228593">
              <a:lnSpc>
                <a:spcPct val="100000"/>
              </a:lnSpc>
              <a:defRPr sz="2100" b="1">
                <a:latin typeface="OpenSans-Bold"/>
                <a:ea typeface="OpenSans-Bold"/>
                <a:cs typeface="OpenSans-Bold"/>
                <a:sym typeface="OpenSans-Bold"/>
              </a:defRPr>
            </a:lvl4pPr>
            <a:lvl5pPr marL="1686676" indent="-416708" defTabSz="228593">
              <a:lnSpc>
                <a:spcPct val="100000"/>
              </a:lnSpc>
              <a:defRPr sz="2100" b="1">
                <a:latin typeface="OpenSans-Bold"/>
                <a:ea typeface="OpenSans-Bold"/>
                <a:cs typeface="OpenSans-Bold"/>
                <a:sym typeface="OpenSans-Bold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pic>
        <p:nvPicPr>
          <p:cNvPr id="82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956" y="783167"/>
            <a:ext cx="2970042" cy="911780"/>
          </a:xfrm>
          <a:prstGeom prst="rect">
            <a:avLst/>
          </a:prstGeom>
          <a:ln w="12700">
            <a:miter lim="400000"/>
          </a:ln>
        </p:spPr>
      </p:pic>
      <p:sp>
        <p:nvSpPr>
          <p:cNvPr id="823" name="Ellipse 8"/>
          <p:cNvSpPr/>
          <p:nvPr/>
        </p:nvSpPr>
        <p:spPr>
          <a:xfrm>
            <a:off x="8763000" y="3255883"/>
            <a:ext cx="6858000" cy="346235"/>
          </a:xfrm>
          <a:prstGeom prst="ellipse">
            <a:avLst/>
          </a:prstGeom>
          <a:solidFill>
            <a:srgbClr val="010BF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40"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2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832" name="Bild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33" name="Texte du titre"/>
          <p:cNvSpPr txBox="1">
            <a:spLocks noGrp="1"/>
          </p:cNvSpPr>
          <p:nvPr>
            <p:ph type="title"/>
          </p:nvPr>
        </p:nvSpPr>
        <p:spPr>
          <a:xfrm>
            <a:off x="838200" y="366184"/>
            <a:ext cx="10515600" cy="1325034"/>
          </a:xfrm>
          <a:prstGeom prst="rect">
            <a:avLst/>
          </a:prstGeom>
        </p:spPr>
        <p:txBody>
          <a:bodyPr lIns="45719" tIns="45719" rIns="45719" bIns="45719" anchor="ctr"/>
          <a:lstStyle>
            <a:lvl1pPr>
              <a:defRPr sz="4800"/>
            </a:lvl1pPr>
          </a:lstStyle>
          <a:p>
            <a:r>
              <a:t>Texte du titre</a:t>
            </a:r>
          </a:p>
        </p:txBody>
      </p:sp>
      <p:sp>
        <p:nvSpPr>
          <p:cNvPr id="834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lnSpc>
                <a:spcPct val="100000"/>
              </a:lnSpc>
              <a:spcBef>
                <a:spcPts val="2200"/>
              </a:spcBef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558800" indent="-279400">
              <a:lnSpc>
                <a:spcPct val="100000"/>
              </a:lnSpc>
              <a:spcBef>
                <a:spcPts val="2200"/>
              </a:spcBef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838200" indent="-279400">
              <a:lnSpc>
                <a:spcPct val="100000"/>
              </a:lnSpc>
              <a:spcBef>
                <a:spcPts val="2200"/>
              </a:spcBef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117600" indent="-279400">
              <a:lnSpc>
                <a:spcPct val="100000"/>
              </a:lnSpc>
              <a:spcBef>
                <a:spcPts val="2200"/>
              </a:spcBef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397000" indent="-279400">
              <a:lnSpc>
                <a:spcPct val="100000"/>
              </a:lnSpc>
              <a:spcBef>
                <a:spcPts val="2200"/>
              </a:spcBef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835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0" y="0"/>
            <a:ext cx="365557" cy="3962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exte e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Espace réservé pour une image  2"/>
          <p:cNvSpPr>
            <a:spLocks noGrp="1"/>
          </p:cNvSpPr>
          <p:nvPr>
            <p:ph type="pic" sz="half" idx="21"/>
          </p:nvPr>
        </p:nvSpPr>
        <p:spPr>
          <a:xfrm>
            <a:off x="7489373" y="669401"/>
            <a:ext cx="4071259" cy="5823859"/>
          </a:xfrm>
          <a:prstGeom prst="rect">
            <a:avLst/>
          </a:prstGeom>
          <a:ln w="15875">
            <a:solidFill>
              <a:srgbClr val="A6A6A6"/>
            </a:solidFill>
            <a:round/>
          </a:ln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3" name="Titre"/>
          <p:cNvSpPr txBox="1">
            <a:spLocks noGrp="1"/>
          </p:cNvSpPr>
          <p:nvPr>
            <p:ph type="title" hasCustomPrompt="1"/>
          </p:nvPr>
        </p:nvSpPr>
        <p:spPr>
          <a:xfrm>
            <a:off x="350158" y="673199"/>
            <a:ext cx="6659872" cy="485455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</a:lvl1pPr>
          </a:lstStyle>
          <a:p>
            <a:r>
              <a:t>Titre</a:t>
            </a:r>
          </a:p>
        </p:txBody>
      </p:sp>
      <p:sp>
        <p:nvSpPr>
          <p:cNvPr id="844" name="Texte niveau 1…"/>
          <p:cNvSpPr txBox="1">
            <a:spLocks noGrp="1"/>
          </p:cNvSpPr>
          <p:nvPr>
            <p:ph type="body" idx="1" hasCustomPrompt="1"/>
          </p:nvPr>
        </p:nvSpPr>
        <p:spPr>
          <a:xfrm>
            <a:off x="315911" y="1349829"/>
            <a:ext cx="6738033" cy="5114769"/>
          </a:xfrm>
          <a:prstGeom prst="rect">
            <a:avLst/>
          </a:prstGeom>
        </p:spPr>
        <p:txBody>
          <a:bodyPr/>
          <a:lstStyle>
            <a:lvl1pPr marL="252000" indent="-25200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1pPr>
            <a:lvl2pPr marL="558800" indent="-27940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2pPr>
            <a:lvl3pPr marL="838200" indent="-27940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3pPr>
            <a:lvl4pPr marL="1117600" indent="-27940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4pPr>
            <a:lvl5pPr marL="1397000" indent="-279400">
              <a:lnSpc>
                <a:spcPct val="100000"/>
              </a:lnSpc>
              <a:spcBef>
                <a:spcPts val="1500"/>
              </a:spcBef>
              <a:buClr>
                <a:srgbClr val="010BF5"/>
              </a:buClr>
              <a:buSzPct val="115000"/>
              <a:buFont typeface="Helvetica"/>
              <a:buChar char="●"/>
              <a:defRPr sz="1500"/>
            </a:lvl5pPr>
          </a:lstStyle>
          <a:p>
            <a:r>
              <a:t>Texte niveau 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4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2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853" name="Titre"/>
          <p:cNvSpPr txBox="1">
            <a:spLocks noGrp="1"/>
          </p:cNvSpPr>
          <p:nvPr>
            <p:ph type="title" hasCustomPrompt="1"/>
          </p:nvPr>
        </p:nvSpPr>
        <p:spPr>
          <a:xfrm>
            <a:off x="838284" y="3716999"/>
            <a:ext cx="5377545" cy="727893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4900"/>
            </a:lvl1pPr>
          </a:lstStyle>
          <a:p>
            <a:r>
              <a:t>Titre</a:t>
            </a:r>
          </a:p>
        </p:txBody>
      </p:sp>
      <p:sp>
        <p:nvSpPr>
          <p:cNvPr id="854" name="Rectangle 3"/>
          <p:cNvSpPr/>
          <p:nvPr/>
        </p:nvSpPr>
        <p:spPr>
          <a:xfrm>
            <a:off x="10874829" y="562690"/>
            <a:ext cx="1317173" cy="246222"/>
          </a:xfrm>
          <a:prstGeom prst="rect">
            <a:avLst/>
          </a:prstGeom>
          <a:solidFill>
            <a:srgbClr val="F7F5E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defRPr sz="16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55" name="Graphique 8" descr="Graphiqu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7648" y="0"/>
            <a:ext cx="8722470" cy="7620000"/>
          </a:xfrm>
          <a:prstGeom prst="rect">
            <a:avLst/>
          </a:prstGeom>
          <a:ln w="12700">
            <a:miter lim="400000"/>
          </a:ln>
        </p:spPr>
      </p:pic>
      <p:sp>
        <p:nvSpPr>
          <p:cNvPr id="85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Texte du titre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>
            <a:lvl1pPr defTabSz="412750">
              <a:defRPr sz="10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Texte du titre</a:t>
            </a:r>
          </a:p>
        </p:txBody>
      </p:sp>
      <p:sp>
        <p:nvSpPr>
          <p:cNvPr id="864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algn="ctr" defTabSz="412750">
              <a:lnSpc>
                <a:spcPct val="100000"/>
              </a:lnSpc>
              <a:buSzTx/>
              <a:buNone/>
              <a:defRPr sz="27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412750">
              <a:lnSpc>
                <a:spcPct val="100000"/>
              </a:lnSpc>
              <a:buSzTx/>
              <a:buNone/>
              <a:defRPr sz="27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412750">
              <a:lnSpc>
                <a:spcPct val="100000"/>
              </a:lnSpc>
              <a:buSzTx/>
              <a:buNone/>
              <a:defRPr sz="27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412750">
              <a:lnSpc>
                <a:spcPct val="100000"/>
              </a:lnSpc>
              <a:buSzTx/>
              <a:buNone/>
              <a:defRPr sz="27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412750">
              <a:lnSpc>
                <a:spcPct val="100000"/>
              </a:lnSpc>
              <a:buSzTx/>
              <a:buNone/>
              <a:defRPr sz="27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865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950941" y="6540500"/>
            <a:ext cx="283770" cy="28768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Bild"/>
          <p:cNvSpPr>
            <a:spLocks noGrp="1"/>
          </p:cNvSpPr>
          <p:nvPr>
            <p:ph type="pic" idx="21"/>
          </p:nvPr>
        </p:nvSpPr>
        <p:spPr>
          <a:xfrm>
            <a:off x="1562100" y="-19050"/>
            <a:ext cx="9067800" cy="604835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73" name="Texte du titre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>
            <a:lvl1pPr defTabSz="412750">
              <a:defRPr sz="10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Texte du titre</a:t>
            </a:r>
          </a:p>
        </p:txBody>
      </p:sp>
      <p:sp>
        <p:nvSpPr>
          <p:cNvPr id="874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algn="ctr" defTabSz="412750">
              <a:lnSpc>
                <a:spcPct val="100000"/>
              </a:lnSpc>
              <a:buSzTx/>
              <a:buNone/>
              <a:defRPr sz="27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412750">
              <a:lnSpc>
                <a:spcPct val="100000"/>
              </a:lnSpc>
              <a:buSzTx/>
              <a:buNone/>
              <a:defRPr sz="27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412750">
              <a:lnSpc>
                <a:spcPct val="100000"/>
              </a:lnSpc>
              <a:buSzTx/>
              <a:buNone/>
              <a:defRPr sz="27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412750">
              <a:lnSpc>
                <a:spcPct val="100000"/>
              </a:lnSpc>
              <a:buSzTx/>
              <a:buNone/>
              <a:defRPr sz="27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412750">
              <a:lnSpc>
                <a:spcPct val="100000"/>
              </a:lnSpc>
              <a:buSzTx/>
              <a:buNone/>
              <a:defRPr sz="27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875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950941" y="6540500"/>
            <a:ext cx="283770" cy="28768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r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Texte du titre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 anchor="ctr"/>
          <a:lstStyle>
            <a:lvl1pPr defTabSz="412750">
              <a:defRPr sz="10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Texte du titre</a:t>
            </a:r>
          </a:p>
        </p:txBody>
      </p:sp>
      <p:sp>
        <p:nvSpPr>
          <p:cNvPr id="883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950941" y="6540500"/>
            <a:ext cx="283770" cy="28768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Bild"/>
          <p:cNvSpPr>
            <a:spLocks noGrp="1"/>
          </p:cNvSpPr>
          <p:nvPr>
            <p:ph type="pic" idx="21"/>
          </p:nvPr>
        </p:nvSpPr>
        <p:spPr>
          <a:xfrm>
            <a:off x="3975100" y="552450"/>
            <a:ext cx="8629651" cy="575310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91" name="Texte du titre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 algn="ctr" defTabSz="412750">
              <a:defRPr sz="4200"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Texte du titre</a:t>
            </a:r>
          </a:p>
        </p:txBody>
      </p:sp>
      <p:sp>
        <p:nvSpPr>
          <p:cNvPr id="89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algn="ctr" defTabSz="412750">
              <a:lnSpc>
                <a:spcPct val="100000"/>
              </a:lnSpc>
              <a:buSzTx/>
              <a:buNone/>
              <a:defRPr sz="27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412750">
              <a:lnSpc>
                <a:spcPct val="100000"/>
              </a:lnSpc>
              <a:buSzTx/>
              <a:buNone/>
              <a:defRPr sz="27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412750">
              <a:lnSpc>
                <a:spcPct val="100000"/>
              </a:lnSpc>
              <a:buSzTx/>
              <a:buNone/>
              <a:defRPr sz="27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412750">
              <a:lnSpc>
                <a:spcPct val="100000"/>
              </a:lnSpc>
              <a:buSzTx/>
              <a:buNone/>
              <a:defRPr sz="27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412750">
              <a:lnSpc>
                <a:spcPct val="100000"/>
              </a:lnSpc>
              <a:buSzTx/>
              <a:buNone/>
              <a:defRPr sz="27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893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950941" y="6540500"/>
            <a:ext cx="283770" cy="28768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99073" y="935423"/>
            <a:ext cx="3394961" cy="442943"/>
          </a:xfrm>
          <a:prstGeom prst="rect">
            <a:avLst/>
          </a:prstGeom>
        </p:spPr>
        <p:txBody>
          <a:bodyPr lIns="50800" tIns="50800" rIns="50800" bIns="50800" anchor="b"/>
          <a:lstStyle>
            <a:lvl1pPr>
              <a:lnSpc>
                <a:spcPct val="80000"/>
              </a:lnSpc>
              <a:buSzTx/>
              <a:buNone/>
              <a:defRPr sz="2600" b="1">
                <a:latin typeface="Epilogue ExtraBold"/>
                <a:ea typeface="Epilogue ExtraBold"/>
                <a:cs typeface="Epilogue ExtraBold"/>
                <a:sym typeface="Epilogue ExtraBold"/>
              </a:defRPr>
            </a:lvl1pPr>
            <a:lvl2pPr marL="592651" indent="-275159">
              <a:lnSpc>
                <a:spcPct val="80000"/>
              </a:lnSpc>
              <a:defRPr sz="2600" b="1">
                <a:latin typeface="Epilogue ExtraBold"/>
                <a:ea typeface="Epilogue ExtraBold"/>
                <a:cs typeface="Epilogue ExtraBold"/>
                <a:sym typeface="Epilogue ExtraBold"/>
              </a:defRPr>
            </a:lvl2pPr>
            <a:lvl3pPr marL="910143" indent="-275159">
              <a:lnSpc>
                <a:spcPct val="80000"/>
              </a:lnSpc>
              <a:defRPr sz="2600" b="1">
                <a:latin typeface="Epilogue ExtraBold"/>
                <a:ea typeface="Epilogue ExtraBold"/>
                <a:cs typeface="Epilogue ExtraBold"/>
                <a:sym typeface="Epilogue ExtraBold"/>
              </a:defRPr>
            </a:lvl3pPr>
            <a:lvl4pPr marL="1227635" indent="-275159">
              <a:lnSpc>
                <a:spcPct val="80000"/>
              </a:lnSpc>
              <a:defRPr sz="2600" b="1">
                <a:latin typeface="Epilogue ExtraBold"/>
                <a:ea typeface="Epilogue ExtraBold"/>
                <a:cs typeface="Epilogue ExtraBold"/>
                <a:sym typeface="Epilogue ExtraBold"/>
              </a:defRPr>
            </a:lvl4pPr>
            <a:lvl5pPr marL="1545127" indent="-275159">
              <a:lnSpc>
                <a:spcPct val="80000"/>
              </a:lnSpc>
              <a:defRPr sz="2600" b="1">
                <a:latin typeface="Epilogue ExtraBold"/>
                <a:ea typeface="Epilogue ExtraBold"/>
                <a:cs typeface="Epilogue ExtraBold"/>
                <a:sym typeface="Epilogue ExtraBold"/>
              </a:defRPr>
            </a:lvl5pPr>
          </a:lstStyle>
          <a:p>
            <a:r>
              <a:t>Texte du titre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6" name="Cercle"/>
          <p:cNvSpPr/>
          <p:nvPr/>
        </p:nvSpPr>
        <p:spPr>
          <a:xfrm>
            <a:off x="8780921" y="-863012"/>
            <a:ext cx="4009081" cy="4009081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7" name="Cercle"/>
          <p:cNvSpPr/>
          <p:nvPr/>
        </p:nvSpPr>
        <p:spPr>
          <a:xfrm>
            <a:off x="4576552" y="574773"/>
            <a:ext cx="2977401" cy="2977401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8" name="Cercle"/>
          <p:cNvSpPr/>
          <p:nvPr/>
        </p:nvSpPr>
        <p:spPr>
          <a:xfrm>
            <a:off x="503264" y="4074223"/>
            <a:ext cx="3636308" cy="3636308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9" name="Cercle"/>
          <p:cNvSpPr/>
          <p:nvPr/>
        </p:nvSpPr>
        <p:spPr>
          <a:xfrm>
            <a:off x="7341210" y="3852452"/>
            <a:ext cx="2213801" cy="2213801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0" name="Texte niveau 1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418719" y="3198877"/>
            <a:ext cx="2913381" cy="8976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SzTx/>
              <a:buNone/>
              <a:defRPr sz="1200"/>
            </a:lvl1pPr>
          </a:lstStyle>
          <a:p>
            <a:r>
              <a:t>Texte niveau 1</a:t>
            </a:r>
          </a:p>
        </p:txBody>
      </p:sp>
      <p:sp>
        <p:nvSpPr>
          <p:cNvPr id="101" name="Espace réservé du texte 3"/>
          <p:cNvSpPr>
            <a:spLocks noGrp="1"/>
          </p:cNvSpPr>
          <p:nvPr>
            <p:ph type="body" sz="quarter" idx="22" hasCustomPrompt="1"/>
          </p:nvPr>
        </p:nvSpPr>
        <p:spPr>
          <a:xfrm>
            <a:off x="4428518" y="2900721"/>
            <a:ext cx="2913577" cy="287772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269868" indent="-269868" defTabSz="350829">
              <a:lnSpc>
                <a:spcPct val="80000"/>
              </a:lnSpc>
              <a:buSzTx/>
              <a:buNone/>
              <a:defRPr sz="1190" b="1">
                <a:latin typeface="Epilogue Black"/>
                <a:ea typeface="Epilogue Black"/>
                <a:cs typeface="Epilogue Black"/>
                <a:sym typeface="Epilogue Black"/>
              </a:defRPr>
            </a:lvl1pPr>
          </a:lstStyle>
          <a:p>
            <a:r>
              <a:t>Texte du titre</a:t>
            </a:r>
          </a:p>
        </p:txBody>
      </p:sp>
      <p:sp>
        <p:nvSpPr>
          <p:cNvPr id="102" name="Texte niveau 1…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3239860" y="5059052"/>
            <a:ext cx="2913382" cy="8976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SzTx/>
              <a:buNone/>
              <a:defRPr sz="1200"/>
            </a:lvl1pPr>
          </a:lstStyle>
          <a:p>
            <a:r>
              <a:t>Texte niveau 1</a:t>
            </a:r>
          </a:p>
        </p:txBody>
      </p:sp>
      <p:sp>
        <p:nvSpPr>
          <p:cNvPr id="103" name="Espace réservé du texte 3"/>
          <p:cNvSpPr>
            <a:spLocks noGrp="1"/>
          </p:cNvSpPr>
          <p:nvPr>
            <p:ph type="body" sz="quarter" idx="24" hasCustomPrompt="1"/>
          </p:nvPr>
        </p:nvSpPr>
        <p:spPr>
          <a:xfrm>
            <a:off x="3249659" y="4760898"/>
            <a:ext cx="2913578" cy="287772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269868" indent="-269868" defTabSz="350829">
              <a:lnSpc>
                <a:spcPct val="80000"/>
              </a:lnSpc>
              <a:buSzTx/>
              <a:buNone/>
              <a:defRPr sz="1190" b="1">
                <a:latin typeface="Epilogue Black"/>
                <a:ea typeface="Epilogue Black"/>
                <a:cs typeface="Epilogue Black"/>
                <a:sym typeface="Epilogue Black"/>
              </a:defRPr>
            </a:lvl1pPr>
          </a:lstStyle>
          <a:p>
            <a:r>
              <a:t>Texte du titre</a:t>
            </a:r>
          </a:p>
        </p:txBody>
      </p:sp>
      <p:sp>
        <p:nvSpPr>
          <p:cNvPr id="104" name="Texte niveau 1…"/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7928402" y="1912441"/>
            <a:ext cx="2913381" cy="8976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SzTx/>
              <a:buNone/>
              <a:defRPr sz="1200"/>
            </a:lvl1pPr>
          </a:lstStyle>
          <a:p>
            <a:r>
              <a:t>Texte niveau 1</a:t>
            </a:r>
          </a:p>
        </p:txBody>
      </p:sp>
      <p:sp>
        <p:nvSpPr>
          <p:cNvPr id="105" name="Espace réservé du texte 3"/>
          <p:cNvSpPr>
            <a:spLocks noGrp="1"/>
          </p:cNvSpPr>
          <p:nvPr>
            <p:ph type="body" sz="quarter" idx="26" hasCustomPrompt="1"/>
          </p:nvPr>
        </p:nvSpPr>
        <p:spPr>
          <a:xfrm>
            <a:off x="7938200" y="1614287"/>
            <a:ext cx="2913577" cy="287772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269868" indent="-269868" defTabSz="350829">
              <a:lnSpc>
                <a:spcPct val="80000"/>
              </a:lnSpc>
              <a:buSzTx/>
              <a:buNone/>
              <a:defRPr sz="1190" b="1">
                <a:latin typeface="Epilogue Black"/>
                <a:ea typeface="Epilogue Black"/>
                <a:cs typeface="Epilogue Black"/>
                <a:sym typeface="Epilogue Black"/>
              </a:defRPr>
            </a:lvl1pPr>
          </a:lstStyle>
          <a:p>
            <a:r>
              <a:t>Texte du titre</a:t>
            </a:r>
          </a:p>
        </p:txBody>
      </p:sp>
      <p:sp>
        <p:nvSpPr>
          <p:cNvPr id="106" name="Texte niveau 1…"/>
          <p:cNvSpPr txBox="1">
            <a:spLocks noGrp="1"/>
          </p:cNvSpPr>
          <p:nvPr>
            <p:ph type="body" sz="quarter" idx="27" hasCustomPrompt="1"/>
          </p:nvPr>
        </p:nvSpPr>
        <p:spPr>
          <a:xfrm>
            <a:off x="9111743" y="4906652"/>
            <a:ext cx="2913381" cy="8976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SzTx/>
              <a:buNone/>
              <a:defRPr sz="1200"/>
            </a:lvl1pPr>
          </a:lstStyle>
          <a:p>
            <a:r>
              <a:t>Texte niveau 1</a:t>
            </a:r>
          </a:p>
        </p:txBody>
      </p:sp>
      <p:sp>
        <p:nvSpPr>
          <p:cNvPr id="107" name="Espace réservé du texte 3"/>
          <p:cNvSpPr>
            <a:spLocks noGrp="1"/>
          </p:cNvSpPr>
          <p:nvPr>
            <p:ph type="body" sz="quarter" idx="28" hasCustomPrompt="1"/>
          </p:nvPr>
        </p:nvSpPr>
        <p:spPr>
          <a:xfrm>
            <a:off x="9121540" y="4608498"/>
            <a:ext cx="2913577" cy="287772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269868" indent="-269868" defTabSz="350829">
              <a:lnSpc>
                <a:spcPct val="80000"/>
              </a:lnSpc>
              <a:buSzTx/>
              <a:buNone/>
              <a:defRPr sz="1190" b="1">
                <a:latin typeface="Epilogue Black"/>
                <a:ea typeface="Epilogue Black"/>
                <a:cs typeface="Epilogue Black"/>
                <a:sym typeface="Epilogue Black"/>
              </a:defRPr>
            </a:lvl1pPr>
          </a:lstStyle>
          <a:p>
            <a:r>
              <a:t>Texte du titre</a:t>
            </a:r>
          </a:p>
        </p:txBody>
      </p:sp>
      <p:sp>
        <p:nvSpPr>
          <p:cNvPr id="108" name="Espace réservé pour une image  34"/>
          <p:cNvSpPr>
            <a:spLocks noGrp="1"/>
          </p:cNvSpPr>
          <p:nvPr>
            <p:ph type="pic" sz="quarter" idx="29"/>
          </p:nvPr>
        </p:nvSpPr>
        <p:spPr>
          <a:xfrm>
            <a:off x="1763827" y="5355999"/>
            <a:ext cx="1126331" cy="112633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9" name="Espace réservé pour une image  34"/>
          <p:cNvSpPr>
            <a:spLocks noGrp="1"/>
          </p:cNvSpPr>
          <p:nvPr>
            <p:ph type="pic" sz="quarter" idx="30"/>
          </p:nvPr>
        </p:nvSpPr>
        <p:spPr>
          <a:xfrm>
            <a:off x="5513954" y="1480685"/>
            <a:ext cx="1126332" cy="112633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10" name="Espace réservé pour une image  34"/>
          <p:cNvSpPr>
            <a:spLocks noGrp="1"/>
          </p:cNvSpPr>
          <p:nvPr>
            <p:ph type="pic" sz="quarter" idx="31"/>
          </p:nvPr>
        </p:nvSpPr>
        <p:spPr>
          <a:xfrm>
            <a:off x="10260124" y="577171"/>
            <a:ext cx="1126332" cy="112633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11" name="Espace réservé pour une image  34"/>
          <p:cNvSpPr>
            <a:spLocks noGrp="1"/>
          </p:cNvSpPr>
          <p:nvPr>
            <p:ph type="pic" sz="quarter" idx="32"/>
          </p:nvPr>
        </p:nvSpPr>
        <p:spPr>
          <a:xfrm>
            <a:off x="7887040" y="4408942"/>
            <a:ext cx="1126332" cy="112633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1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Texte du titre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</p:spPr>
        <p:txBody>
          <a:bodyPr anchor="ctr"/>
          <a:lstStyle>
            <a:lvl1pPr defTabSz="412750">
              <a:defRPr sz="10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Texte du titre</a:t>
            </a:r>
          </a:p>
        </p:txBody>
      </p:sp>
      <p:sp>
        <p:nvSpPr>
          <p:cNvPr id="901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950941" y="6540500"/>
            <a:ext cx="283770" cy="28768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Texte du titre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</p:spPr>
        <p:txBody>
          <a:bodyPr anchor="ctr"/>
          <a:lstStyle>
            <a:lvl1pPr defTabSz="412750">
              <a:defRPr sz="10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Texte du titre</a:t>
            </a:r>
          </a:p>
        </p:txBody>
      </p:sp>
      <p:sp>
        <p:nvSpPr>
          <p:cNvPr id="909" name="Texte niveau 1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158750" indent="-158750" defTabSz="412750">
              <a:lnSpc>
                <a:spcPct val="120000"/>
              </a:lnSpc>
              <a:spcBef>
                <a:spcPts val="2900"/>
              </a:spcBef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476250" indent="-158750" defTabSz="412750">
              <a:lnSpc>
                <a:spcPct val="120000"/>
              </a:lnSpc>
              <a:spcBef>
                <a:spcPts val="2900"/>
              </a:spcBef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793750" indent="-158750" defTabSz="412750">
              <a:lnSpc>
                <a:spcPct val="120000"/>
              </a:lnSpc>
              <a:spcBef>
                <a:spcPts val="2900"/>
              </a:spcBef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1111250" indent="-158750" defTabSz="412750">
              <a:lnSpc>
                <a:spcPct val="120000"/>
              </a:lnSpc>
              <a:spcBef>
                <a:spcPts val="2900"/>
              </a:spcBef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1428750" indent="-158750" defTabSz="412750">
              <a:lnSpc>
                <a:spcPct val="120000"/>
              </a:lnSpc>
              <a:spcBef>
                <a:spcPts val="2900"/>
              </a:spcBef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910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950941" y="6540500"/>
            <a:ext cx="283770" cy="28768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Bild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18" name="Texte du titre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</p:spPr>
        <p:txBody>
          <a:bodyPr anchor="ctr"/>
          <a:lstStyle>
            <a:lvl1pPr defTabSz="412750">
              <a:defRPr sz="10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Texte du titre</a:t>
            </a:r>
          </a:p>
        </p:txBody>
      </p:sp>
      <p:sp>
        <p:nvSpPr>
          <p:cNvPr id="919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279400" indent="-279400" defTabSz="412750">
              <a:lnSpc>
                <a:spcPct val="100000"/>
              </a:lnSpc>
              <a:spcBef>
                <a:spcPts val="2200"/>
              </a:spcBef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558800" indent="-279400" defTabSz="412750">
              <a:lnSpc>
                <a:spcPct val="100000"/>
              </a:lnSpc>
              <a:spcBef>
                <a:spcPts val="2200"/>
              </a:spcBef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838200" indent="-279400" defTabSz="412750">
              <a:lnSpc>
                <a:spcPct val="100000"/>
              </a:lnSpc>
              <a:spcBef>
                <a:spcPts val="2200"/>
              </a:spcBef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117600" indent="-279400" defTabSz="412750">
              <a:lnSpc>
                <a:spcPct val="100000"/>
              </a:lnSpc>
              <a:spcBef>
                <a:spcPts val="2200"/>
              </a:spcBef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397000" indent="-279400" defTabSz="412750">
              <a:lnSpc>
                <a:spcPct val="100000"/>
              </a:lnSpc>
              <a:spcBef>
                <a:spcPts val="2200"/>
              </a:spcBef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920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950941" y="6540500"/>
            <a:ext cx="283770" cy="28768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Texte niveau 1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158750" indent="-158750" defTabSz="412750">
              <a:lnSpc>
                <a:spcPct val="120000"/>
              </a:lnSpc>
              <a:spcBef>
                <a:spcPts val="2900"/>
              </a:spcBef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476250" indent="-158750" defTabSz="412750">
              <a:lnSpc>
                <a:spcPct val="120000"/>
              </a:lnSpc>
              <a:spcBef>
                <a:spcPts val="2900"/>
              </a:spcBef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793750" indent="-158750" defTabSz="412750">
              <a:lnSpc>
                <a:spcPct val="120000"/>
              </a:lnSpc>
              <a:spcBef>
                <a:spcPts val="2900"/>
              </a:spcBef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1111250" indent="-158750" defTabSz="412750">
              <a:lnSpc>
                <a:spcPct val="120000"/>
              </a:lnSpc>
              <a:spcBef>
                <a:spcPts val="2900"/>
              </a:spcBef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1428750" indent="-158750" defTabSz="412750">
              <a:lnSpc>
                <a:spcPct val="120000"/>
              </a:lnSpc>
              <a:spcBef>
                <a:spcPts val="2900"/>
              </a:spcBef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928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950941" y="6540500"/>
            <a:ext cx="283770" cy="28768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Bild"/>
          <p:cNvSpPr>
            <a:spLocks noGrp="1"/>
          </p:cNvSpPr>
          <p:nvPr>
            <p:ph type="pic" sz="quarter" idx="21"/>
          </p:nvPr>
        </p:nvSpPr>
        <p:spPr>
          <a:xfrm>
            <a:off x="7840670" y="3517900"/>
            <a:ext cx="4198340" cy="280035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36" name="Bild"/>
          <p:cNvSpPr>
            <a:spLocks noGrp="1"/>
          </p:cNvSpPr>
          <p:nvPr>
            <p:ph type="pic" sz="quarter" idx="22"/>
          </p:nvPr>
        </p:nvSpPr>
        <p:spPr>
          <a:xfrm>
            <a:off x="7645400" y="565150"/>
            <a:ext cx="4165600" cy="277706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37" name="Bild"/>
          <p:cNvSpPr>
            <a:spLocks noGrp="1"/>
          </p:cNvSpPr>
          <p:nvPr>
            <p:ph type="pic" idx="23"/>
          </p:nvPr>
        </p:nvSpPr>
        <p:spPr>
          <a:xfrm>
            <a:off x="-152400" y="565150"/>
            <a:ext cx="8601075" cy="573405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38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950941" y="6540500"/>
            <a:ext cx="283770" cy="28768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0"/>
            <a:ext cx="9810750" cy="348814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algn="ctr" defTabSz="412750">
              <a:lnSpc>
                <a:spcPct val="100000"/>
              </a:lnSpc>
              <a:buSzTx/>
              <a:buNone/>
              <a:defRPr i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512884" indent="-195384" algn="ctr" defTabSz="412750">
              <a:lnSpc>
                <a:spcPct val="100000"/>
              </a:lnSpc>
              <a:defRPr i="1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830384" indent="-195384" algn="ctr" defTabSz="412750">
              <a:lnSpc>
                <a:spcPct val="100000"/>
              </a:lnSpc>
              <a:defRPr i="1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147884" indent="-195384" algn="ctr" defTabSz="412750">
              <a:lnSpc>
                <a:spcPct val="100000"/>
              </a:lnSpc>
              <a:defRPr i="1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465384" indent="-195384" algn="ctr" defTabSz="412750">
              <a:lnSpc>
                <a:spcPct val="100000"/>
              </a:lnSpc>
              <a:defRPr i="1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946" name="“Type a quote here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08888"/>
            <a:ext cx="9810750" cy="471925"/>
          </a:xfrm>
          <a:prstGeom prst="rect">
            <a:avLst/>
          </a:prstGeom>
        </p:spPr>
        <p:txBody>
          <a:bodyPr lIns="50800" tIns="50800" rIns="50800" bIns="50800" anchor="ctr"/>
          <a:lstStyle/>
          <a:p>
            <a:pPr marL="0" indent="0" algn="ctr" defTabSz="412750">
              <a:lnSpc>
                <a:spcPct val="100000"/>
              </a:lnSpc>
              <a:buSzTx/>
              <a:buNone/>
              <a:defRPr sz="2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47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950941" y="6540500"/>
            <a:ext cx="283770" cy="28768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Bild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813223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55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950941" y="6540500"/>
            <a:ext cx="283770" cy="28768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950941" y="6540500"/>
            <a:ext cx="283770" cy="28768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1 anim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sp>
        <p:nvSpPr>
          <p:cNvPr id="970" name="Ellipse 4"/>
          <p:cNvSpPr/>
          <p:nvPr/>
        </p:nvSpPr>
        <p:spPr>
          <a:xfrm>
            <a:off x="-3429000" y="3255883"/>
            <a:ext cx="6858000" cy="346235"/>
          </a:xfrm>
          <a:prstGeom prst="ellipse">
            <a:avLst/>
          </a:prstGeom>
          <a:solidFill>
            <a:srgbClr val="010BF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71" name="Texte du titre"/>
          <p:cNvSpPr txBox="1">
            <a:spLocks noGrp="1"/>
          </p:cNvSpPr>
          <p:nvPr>
            <p:ph type="title"/>
          </p:nvPr>
        </p:nvSpPr>
        <p:spPr>
          <a:xfrm>
            <a:off x="4031672" y="3699874"/>
            <a:ext cx="8021782" cy="784447"/>
          </a:xfrm>
          <a:prstGeom prst="rect">
            <a:avLst/>
          </a:prstGeom>
        </p:spPr>
        <p:txBody>
          <a:bodyPr anchor="b"/>
          <a:lstStyle>
            <a:lvl1pPr defTabSz="228600">
              <a:lnSpc>
                <a:spcPct val="90000"/>
              </a:lnSpc>
              <a:defRPr sz="4900" b="0"/>
            </a:lvl1pPr>
          </a:lstStyle>
          <a:p>
            <a:r>
              <a:t>Texte du titre</a:t>
            </a:r>
          </a:p>
        </p:txBody>
      </p:sp>
      <p:sp>
        <p:nvSpPr>
          <p:cNvPr id="97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4041869" y="4508889"/>
            <a:ext cx="7991635" cy="433453"/>
          </a:xfrm>
          <a:prstGeom prst="rect">
            <a:avLst/>
          </a:prstGeom>
        </p:spPr>
        <p:txBody>
          <a:bodyPr lIns="50800" tIns="50800" rIns="50800" bIns="50800"/>
          <a:lstStyle>
            <a:lvl1pPr marL="317500" indent="-317500" defTabSz="228600">
              <a:lnSpc>
                <a:spcPct val="100000"/>
              </a:lnSpc>
              <a:buSzTx/>
              <a:buNone/>
              <a:defRPr sz="2100" b="1">
                <a:latin typeface="OpenSans-Bold"/>
                <a:ea typeface="OpenSans-Bold"/>
                <a:cs typeface="OpenSans-Bold"/>
                <a:sym typeface="OpenSans-Bold"/>
              </a:defRPr>
            </a:lvl1pPr>
            <a:lvl2pPr marL="573942" indent="-256442" defTabSz="228600">
              <a:lnSpc>
                <a:spcPct val="100000"/>
              </a:lnSpc>
              <a:defRPr sz="2100" b="1">
                <a:latin typeface="OpenSans-Bold"/>
                <a:ea typeface="OpenSans-Bold"/>
                <a:cs typeface="OpenSans-Bold"/>
                <a:sym typeface="OpenSans-Bold"/>
              </a:defRPr>
            </a:lvl2pPr>
            <a:lvl3pPr marL="891442" indent="-256442" defTabSz="228600">
              <a:lnSpc>
                <a:spcPct val="100000"/>
              </a:lnSpc>
              <a:defRPr sz="2100" b="1">
                <a:latin typeface="OpenSans-Bold"/>
                <a:ea typeface="OpenSans-Bold"/>
                <a:cs typeface="OpenSans-Bold"/>
                <a:sym typeface="OpenSans-Bold"/>
              </a:defRPr>
            </a:lvl3pPr>
            <a:lvl4pPr marL="1208942" indent="-256442" defTabSz="228600">
              <a:lnSpc>
                <a:spcPct val="100000"/>
              </a:lnSpc>
              <a:defRPr sz="2100" b="1">
                <a:latin typeface="OpenSans-Bold"/>
                <a:ea typeface="OpenSans-Bold"/>
                <a:cs typeface="OpenSans-Bold"/>
                <a:sym typeface="OpenSans-Bold"/>
              </a:defRPr>
            </a:lvl4pPr>
            <a:lvl5pPr marL="1526442" indent="-256442" defTabSz="228600">
              <a:lnSpc>
                <a:spcPct val="100000"/>
              </a:lnSpc>
              <a:defRPr sz="2100" b="1">
                <a:latin typeface="OpenSans-Bold"/>
                <a:ea typeface="OpenSans-Bold"/>
                <a:cs typeface="OpenSans-Bold"/>
                <a:sym typeface="OpenSans-Bold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97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1 stat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0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sp>
        <p:nvSpPr>
          <p:cNvPr id="981" name="Texte du titre"/>
          <p:cNvSpPr txBox="1">
            <a:spLocks noGrp="1"/>
          </p:cNvSpPr>
          <p:nvPr>
            <p:ph type="title"/>
          </p:nvPr>
        </p:nvSpPr>
        <p:spPr>
          <a:xfrm>
            <a:off x="4031672" y="3699874"/>
            <a:ext cx="8021782" cy="784447"/>
          </a:xfrm>
          <a:prstGeom prst="rect">
            <a:avLst/>
          </a:prstGeom>
        </p:spPr>
        <p:txBody>
          <a:bodyPr anchor="b"/>
          <a:lstStyle>
            <a:lvl1pPr defTabSz="228600">
              <a:lnSpc>
                <a:spcPct val="90000"/>
              </a:lnSpc>
              <a:defRPr sz="4900" b="0"/>
            </a:lvl1pPr>
          </a:lstStyle>
          <a:p>
            <a:r>
              <a:t>Texte du titre</a:t>
            </a:r>
          </a:p>
        </p:txBody>
      </p:sp>
      <p:sp>
        <p:nvSpPr>
          <p:cNvPr id="98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4041869" y="4508889"/>
            <a:ext cx="7991635" cy="433453"/>
          </a:xfrm>
          <a:prstGeom prst="rect">
            <a:avLst/>
          </a:prstGeom>
        </p:spPr>
        <p:txBody>
          <a:bodyPr lIns="50800" tIns="50800" rIns="50800" bIns="50800"/>
          <a:lstStyle>
            <a:lvl1pPr marL="317500" indent="-317500" defTabSz="228600">
              <a:lnSpc>
                <a:spcPct val="100000"/>
              </a:lnSpc>
              <a:buSzTx/>
              <a:buNone/>
              <a:defRPr sz="2100" b="1">
                <a:latin typeface="OpenSans-Bold"/>
                <a:ea typeface="OpenSans-Bold"/>
                <a:cs typeface="OpenSans-Bold"/>
                <a:sym typeface="OpenSans-Bold"/>
              </a:defRPr>
            </a:lvl1pPr>
            <a:lvl2pPr marL="573942" indent="-256442" defTabSz="228600">
              <a:lnSpc>
                <a:spcPct val="100000"/>
              </a:lnSpc>
              <a:defRPr sz="2100" b="1">
                <a:latin typeface="OpenSans-Bold"/>
                <a:ea typeface="OpenSans-Bold"/>
                <a:cs typeface="OpenSans-Bold"/>
                <a:sym typeface="OpenSans-Bold"/>
              </a:defRPr>
            </a:lvl2pPr>
            <a:lvl3pPr marL="891442" indent="-256442" defTabSz="228600">
              <a:lnSpc>
                <a:spcPct val="100000"/>
              </a:lnSpc>
              <a:defRPr sz="2100" b="1">
                <a:latin typeface="OpenSans-Bold"/>
                <a:ea typeface="OpenSans-Bold"/>
                <a:cs typeface="OpenSans-Bold"/>
                <a:sym typeface="OpenSans-Bold"/>
              </a:defRPr>
            </a:lvl3pPr>
            <a:lvl4pPr marL="1208942" indent="-256442" defTabSz="228600">
              <a:lnSpc>
                <a:spcPct val="100000"/>
              </a:lnSpc>
              <a:defRPr sz="2100" b="1">
                <a:latin typeface="OpenSans-Bold"/>
                <a:ea typeface="OpenSans-Bold"/>
                <a:cs typeface="OpenSans-Bold"/>
                <a:sym typeface="OpenSans-Bold"/>
              </a:defRPr>
            </a:lvl4pPr>
            <a:lvl5pPr marL="1526442" indent="-256442" defTabSz="228600">
              <a:lnSpc>
                <a:spcPct val="100000"/>
              </a:lnSpc>
              <a:defRPr sz="2100" b="1">
                <a:latin typeface="OpenSans-Bold"/>
                <a:ea typeface="OpenSans-Bold"/>
                <a:cs typeface="OpenSans-Bold"/>
                <a:sym typeface="OpenSans-Bold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983" name="Forme libre 4"/>
          <p:cNvSpPr/>
          <p:nvPr/>
        </p:nvSpPr>
        <p:spPr>
          <a:xfrm>
            <a:off x="0" y="-3176"/>
            <a:ext cx="3439339" cy="6864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5" y="0"/>
                </a:moveTo>
                <a:cubicBezTo>
                  <a:pt x="11949" y="0"/>
                  <a:pt x="21600" y="4835"/>
                  <a:pt x="21600" y="10800"/>
                </a:cubicBezTo>
                <a:cubicBezTo>
                  <a:pt x="21600" y="16765"/>
                  <a:pt x="11949" y="21600"/>
                  <a:pt x="45" y="21600"/>
                </a:cubicBezTo>
                <a:lnTo>
                  <a:pt x="0" y="21599"/>
                </a:lnTo>
                <a:lnTo>
                  <a:pt x="0" y="1"/>
                </a:lnTo>
                <a:close/>
              </a:path>
            </a:pathLst>
          </a:custGeom>
          <a:solidFill>
            <a:srgbClr val="010BF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8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99073" y="935423"/>
            <a:ext cx="3394961" cy="442943"/>
          </a:xfrm>
          <a:prstGeom prst="rect">
            <a:avLst/>
          </a:prstGeom>
        </p:spPr>
        <p:txBody>
          <a:bodyPr lIns="50800" tIns="50800" rIns="50800" bIns="50800" anchor="b"/>
          <a:lstStyle>
            <a:lvl1pPr>
              <a:lnSpc>
                <a:spcPct val="80000"/>
              </a:lnSpc>
              <a:buSzTx/>
              <a:buNone/>
              <a:defRPr sz="2600" b="1">
                <a:latin typeface="Epilogue ExtraBold"/>
                <a:ea typeface="Epilogue ExtraBold"/>
                <a:cs typeface="Epilogue ExtraBold"/>
                <a:sym typeface="Epilogue ExtraBold"/>
              </a:defRPr>
            </a:lvl1pPr>
            <a:lvl2pPr marL="592651" indent="-275159">
              <a:lnSpc>
                <a:spcPct val="80000"/>
              </a:lnSpc>
              <a:defRPr sz="2600" b="1">
                <a:latin typeface="Epilogue ExtraBold"/>
                <a:ea typeface="Epilogue ExtraBold"/>
                <a:cs typeface="Epilogue ExtraBold"/>
                <a:sym typeface="Epilogue ExtraBold"/>
              </a:defRPr>
            </a:lvl2pPr>
            <a:lvl3pPr marL="910143" indent="-275159">
              <a:lnSpc>
                <a:spcPct val="80000"/>
              </a:lnSpc>
              <a:defRPr sz="2600" b="1">
                <a:latin typeface="Epilogue ExtraBold"/>
                <a:ea typeface="Epilogue ExtraBold"/>
                <a:cs typeface="Epilogue ExtraBold"/>
                <a:sym typeface="Epilogue ExtraBold"/>
              </a:defRPr>
            </a:lvl3pPr>
            <a:lvl4pPr marL="1227635" indent="-275159">
              <a:lnSpc>
                <a:spcPct val="80000"/>
              </a:lnSpc>
              <a:defRPr sz="2600" b="1">
                <a:latin typeface="Epilogue ExtraBold"/>
                <a:ea typeface="Epilogue ExtraBold"/>
                <a:cs typeface="Epilogue ExtraBold"/>
                <a:sym typeface="Epilogue ExtraBold"/>
              </a:defRPr>
            </a:lvl4pPr>
            <a:lvl5pPr marL="1545127" indent="-275159">
              <a:lnSpc>
                <a:spcPct val="80000"/>
              </a:lnSpc>
              <a:defRPr sz="2600" b="1">
                <a:latin typeface="Epilogue ExtraBold"/>
                <a:ea typeface="Epilogue ExtraBold"/>
                <a:cs typeface="Epilogue ExtraBold"/>
                <a:sym typeface="Epilogue ExtraBold"/>
              </a:defRPr>
            </a:lvl5pPr>
          </a:lstStyle>
          <a:p>
            <a:r>
              <a:t>Texte du titre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1" name="Cercle"/>
          <p:cNvSpPr/>
          <p:nvPr/>
        </p:nvSpPr>
        <p:spPr>
          <a:xfrm>
            <a:off x="8780921" y="-863012"/>
            <a:ext cx="4009081" cy="4009081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2" name="Cercle"/>
          <p:cNvSpPr/>
          <p:nvPr/>
        </p:nvSpPr>
        <p:spPr>
          <a:xfrm>
            <a:off x="4539469" y="257272"/>
            <a:ext cx="2977403" cy="2977402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3" name="Cercle"/>
          <p:cNvSpPr/>
          <p:nvPr/>
        </p:nvSpPr>
        <p:spPr>
          <a:xfrm>
            <a:off x="5180705" y="3673907"/>
            <a:ext cx="4174817" cy="4174817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4" name="Texte niveau 1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3793082" y="2894078"/>
            <a:ext cx="2913381" cy="8976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SzTx/>
              <a:buNone/>
              <a:defRPr sz="1200"/>
            </a:lvl1pPr>
          </a:lstStyle>
          <a:p>
            <a:r>
              <a:t>Texte niveau 1</a:t>
            </a:r>
          </a:p>
        </p:txBody>
      </p:sp>
      <p:sp>
        <p:nvSpPr>
          <p:cNvPr id="125" name="Espace réservé du texte 3"/>
          <p:cNvSpPr>
            <a:spLocks noGrp="1"/>
          </p:cNvSpPr>
          <p:nvPr>
            <p:ph type="body" sz="quarter" idx="22" hasCustomPrompt="1"/>
          </p:nvPr>
        </p:nvSpPr>
        <p:spPr>
          <a:xfrm>
            <a:off x="3802879" y="2595922"/>
            <a:ext cx="2913577" cy="287772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269868" indent="-269868" defTabSz="350829">
              <a:lnSpc>
                <a:spcPct val="80000"/>
              </a:lnSpc>
              <a:buSzTx/>
              <a:buNone/>
              <a:defRPr sz="1190" b="1">
                <a:latin typeface="Epilogue Black"/>
                <a:ea typeface="Epilogue Black"/>
                <a:cs typeface="Epilogue Black"/>
                <a:sym typeface="Epilogue Black"/>
              </a:defRPr>
            </a:lvl1pPr>
          </a:lstStyle>
          <a:p>
            <a:r>
              <a:t>Texte du titre</a:t>
            </a:r>
          </a:p>
        </p:txBody>
      </p:sp>
      <p:sp>
        <p:nvSpPr>
          <p:cNvPr id="126" name="Texte niveau 1…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7928402" y="1912441"/>
            <a:ext cx="2913381" cy="8976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SzTx/>
              <a:buNone/>
              <a:defRPr sz="1200"/>
            </a:lvl1pPr>
          </a:lstStyle>
          <a:p>
            <a:r>
              <a:t>Texte niveau 1</a:t>
            </a:r>
          </a:p>
        </p:txBody>
      </p:sp>
      <p:sp>
        <p:nvSpPr>
          <p:cNvPr id="127" name="Espace réservé du texte 3"/>
          <p:cNvSpPr>
            <a:spLocks noGrp="1"/>
          </p:cNvSpPr>
          <p:nvPr>
            <p:ph type="body" sz="quarter" idx="24" hasCustomPrompt="1"/>
          </p:nvPr>
        </p:nvSpPr>
        <p:spPr>
          <a:xfrm>
            <a:off x="7938200" y="1614287"/>
            <a:ext cx="2913577" cy="287772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269868" indent="-269868" defTabSz="350829">
              <a:lnSpc>
                <a:spcPct val="80000"/>
              </a:lnSpc>
              <a:buSzTx/>
              <a:buNone/>
              <a:defRPr sz="1190" b="1">
                <a:latin typeface="Epilogue Black"/>
                <a:ea typeface="Epilogue Black"/>
                <a:cs typeface="Epilogue Black"/>
                <a:sym typeface="Epilogue Black"/>
              </a:defRPr>
            </a:lvl1pPr>
          </a:lstStyle>
          <a:p>
            <a:r>
              <a:t>Texte du titre</a:t>
            </a:r>
          </a:p>
        </p:txBody>
      </p:sp>
      <p:sp>
        <p:nvSpPr>
          <p:cNvPr id="128" name="Texte niveau 1…"/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8831006" y="5371874"/>
            <a:ext cx="2913381" cy="8976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SzTx/>
              <a:buNone/>
              <a:defRPr sz="1200"/>
            </a:lvl1pPr>
          </a:lstStyle>
          <a:p>
            <a:r>
              <a:t>Texte niveau 1</a:t>
            </a:r>
          </a:p>
        </p:txBody>
      </p:sp>
      <p:sp>
        <p:nvSpPr>
          <p:cNvPr id="129" name="Espace réservé du texte 3"/>
          <p:cNvSpPr>
            <a:spLocks noGrp="1"/>
          </p:cNvSpPr>
          <p:nvPr>
            <p:ph type="body" sz="quarter" idx="26" hasCustomPrompt="1"/>
          </p:nvPr>
        </p:nvSpPr>
        <p:spPr>
          <a:xfrm>
            <a:off x="8840805" y="5073718"/>
            <a:ext cx="2913577" cy="287772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269868" indent="-269868" defTabSz="350829">
              <a:lnSpc>
                <a:spcPct val="80000"/>
              </a:lnSpc>
              <a:buSzTx/>
              <a:buNone/>
              <a:defRPr sz="1190" b="1">
                <a:latin typeface="Epilogue Black"/>
                <a:ea typeface="Epilogue Black"/>
                <a:cs typeface="Epilogue Black"/>
                <a:sym typeface="Epilogue Black"/>
              </a:defRPr>
            </a:lvl1pPr>
          </a:lstStyle>
          <a:p>
            <a:r>
              <a:t>Texte du titre</a:t>
            </a:r>
          </a:p>
        </p:txBody>
      </p:sp>
      <p:sp>
        <p:nvSpPr>
          <p:cNvPr id="130" name="Espace réservé pour une image  34"/>
          <p:cNvSpPr>
            <a:spLocks noGrp="1"/>
          </p:cNvSpPr>
          <p:nvPr>
            <p:ph type="pic" sz="quarter" idx="27"/>
          </p:nvPr>
        </p:nvSpPr>
        <p:spPr>
          <a:xfrm>
            <a:off x="5415984" y="1203099"/>
            <a:ext cx="1126332" cy="112633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31" name="Espace réservé pour une image  34"/>
          <p:cNvSpPr>
            <a:spLocks noGrp="1"/>
          </p:cNvSpPr>
          <p:nvPr>
            <p:ph type="pic" sz="quarter" idx="28"/>
          </p:nvPr>
        </p:nvSpPr>
        <p:spPr>
          <a:xfrm>
            <a:off x="6711383" y="5176384"/>
            <a:ext cx="1126332" cy="112633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32" name="Espace réservé pour une image  34"/>
          <p:cNvSpPr>
            <a:spLocks noGrp="1"/>
          </p:cNvSpPr>
          <p:nvPr>
            <p:ph type="pic" sz="quarter" idx="29"/>
          </p:nvPr>
        </p:nvSpPr>
        <p:spPr>
          <a:xfrm>
            <a:off x="10278616" y="576672"/>
            <a:ext cx="1126331" cy="112633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3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Texte du titre"/>
          <p:cNvSpPr txBox="1">
            <a:spLocks noGrp="1"/>
          </p:cNvSpPr>
          <p:nvPr>
            <p:ph type="title"/>
          </p:nvPr>
        </p:nvSpPr>
        <p:spPr>
          <a:xfrm>
            <a:off x="800792" y="3699874"/>
            <a:ext cx="8021783" cy="784447"/>
          </a:xfrm>
          <a:prstGeom prst="rect">
            <a:avLst/>
          </a:prstGeom>
        </p:spPr>
        <p:txBody>
          <a:bodyPr anchor="b"/>
          <a:lstStyle>
            <a:lvl1pPr defTabSz="228600">
              <a:lnSpc>
                <a:spcPct val="90000"/>
              </a:lnSpc>
              <a:defRPr sz="4900" b="0"/>
            </a:lvl1pPr>
          </a:lstStyle>
          <a:p>
            <a:r>
              <a:t>Texte du titre</a:t>
            </a:r>
          </a:p>
        </p:txBody>
      </p:sp>
      <p:sp>
        <p:nvSpPr>
          <p:cNvPr id="99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810989" y="4508889"/>
            <a:ext cx="7991635" cy="433453"/>
          </a:xfrm>
          <a:prstGeom prst="rect">
            <a:avLst/>
          </a:prstGeom>
        </p:spPr>
        <p:txBody>
          <a:bodyPr lIns="50800" tIns="50800" rIns="50800" bIns="50800"/>
          <a:lstStyle>
            <a:lvl1pPr marL="317500" indent="-317500" defTabSz="228600">
              <a:lnSpc>
                <a:spcPct val="100000"/>
              </a:lnSpc>
              <a:buSzTx/>
              <a:buNone/>
              <a:defRPr sz="2100" b="1">
                <a:latin typeface="OpenSans-Bold"/>
                <a:ea typeface="OpenSans-Bold"/>
                <a:cs typeface="OpenSans-Bold"/>
                <a:sym typeface="OpenSans-Bold"/>
              </a:defRPr>
            </a:lvl1pPr>
            <a:lvl2pPr marL="573942" indent="-256442" defTabSz="228600">
              <a:lnSpc>
                <a:spcPct val="100000"/>
              </a:lnSpc>
              <a:defRPr sz="2100" b="1">
                <a:latin typeface="OpenSans-Bold"/>
                <a:ea typeface="OpenSans-Bold"/>
                <a:cs typeface="OpenSans-Bold"/>
                <a:sym typeface="OpenSans-Bold"/>
              </a:defRPr>
            </a:lvl2pPr>
            <a:lvl3pPr marL="891442" indent="-256442" defTabSz="228600">
              <a:lnSpc>
                <a:spcPct val="100000"/>
              </a:lnSpc>
              <a:defRPr sz="2100" b="1">
                <a:latin typeface="OpenSans-Bold"/>
                <a:ea typeface="OpenSans-Bold"/>
                <a:cs typeface="OpenSans-Bold"/>
                <a:sym typeface="OpenSans-Bold"/>
              </a:defRPr>
            </a:lvl3pPr>
            <a:lvl4pPr marL="1208942" indent="-256442" defTabSz="228600">
              <a:lnSpc>
                <a:spcPct val="100000"/>
              </a:lnSpc>
              <a:defRPr sz="2100" b="1">
                <a:latin typeface="OpenSans-Bold"/>
                <a:ea typeface="OpenSans-Bold"/>
                <a:cs typeface="OpenSans-Bold"/>
                <a:sym typeface="OpenSans-Bold"/>
              </a:defRPr>
            </a:lvl4pPr>
            <a:lvl5pPr marL="1526442" indent="-256442" defTabSz="228600">
              <a:lnSpc>
                <a:spcPct val="100000"/>
              </a:lnSpc>
              <a:defRPr sz="2100" b="1">
                <a:latin typeface="OpenSans-Bold"/>
                <a:ea typeface="OpenSans-Bold"/>
                <a:cs typeface="OpenSans-Bold"/>
                <a:sym typeface="OpenSans-Bold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pic>
        <p:nvPicPr>
          <p:cNvPr id="99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954" y="783167"/>
            <a:ext cx="2970042" cy="911780"/>
          </a:xfrm>
          <a:prstGeom prst="rect">
            <a:avLst/>
          </a:prstGeom>
          <a:ln w="12700">
            <a:miter lim="400000"/>
          </a:ln>
        </p:spPr>
      </p:pic>
      <p:sp>
        <p:nvSpPr>
          <p:cNvPr id="994" name="Ellipse 8"/>
          <p:cNvSpPr/>
          <p:nvPr/>
        </p:nvSpPr>
        <p:spPr>
          <a:xfrm>
            <a:off x="8763000" y="3255883"/>
            <a:ext cx="6858000" cy="346235"/>
          </a:xfrm>
          <a:prstGeom prst="ellipse">
            <a:avLst/>
          </a:prstGeom>
          <a:solidFill>
            <a:srgbClr val="010BF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9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sp>
        <p:nvSpPr>
          <p:cNvPr id="1003" name="Espace réservé pour une image  9"/>
          <p:cNvSpPr>
            <a:spLocks noGrp="1"/>
          </p:cNvSpPr>
          <p:nvPr>
            <p:ph type="pic" sz="half" idx="21"/>
          </p:nvPr>
        </p:nvSpPr>
        <p:spPr>
          <a:xfrm>
            <a:off x="5312231" y="816429"/>
            <a:ext cx="5225145" cy="521425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04" name="Titre"/>
          <p:cNvSpPr txBox="1">
            <a:spLocks noGrp="1"/>
          </p:cNvSpPr>
          <p:nvPr>
            <p:ph type="title" hasCustomPrompt="1"/>
          </p:nvPr>
        </p:nvSpPr>
        <p:spPr>
          <a:xfrm>
            <a:off x="835309" y="4725256"/>
            <a:ext cx="4703997" cy="613054"/>
          </a:xfrm>
          <a:prstGeom prst="rect">
            <a:avLst/>
          </a:prstGeom>
        </p:spPr>
        <p:txBody>
          <a:bodyPr/>
          <a:lstStyle>
            <a:lvl1pPr defTabSz="412750">
              <a:lnSpc>
                <a:spcPct val="80000"/>
              </a:lnSpc>
              <a:defRPr sz="4000"/>
            </a:lvl1pPr>
          </a:lstStyle>
          <a:p>
            <a:r>
              <a:t>Titre</a:t>
            </a:r>
          </a:p>
        </p:txBody>
      </p:sp>
      <p:sp>
        <p:nvSpPr>
          <p:cNvPr id="100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2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sp>
        <p:nvSpPr>
          <p:cNvPr id="1013" name="Cercle"/>
          <p:cNvSpPr/>
          <p:nvPr/>
        </p:nvSpPr>
        <p:spPr>
          <a:xfrm>
            <a:off x="5465500" y="611948"/>
            <a:ext cx="5634106" cy="5634106"/>
          </a:xfrm>
          <a:prstGeom prst="ellipse">
            <a:avLst/>
          </a:prstGeom>
          <a:solidFill>
            <a:srgbClr val="010BF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14" name="Espace réservé pour une image  9"/>
          <p:cNvSpPr>
            <a:spLocks noGrp="1"/>
          </p:cNvSpPr>
          <p:nvPr>
            <p:ph type="pic" sz="half" idx="21"/>
          </p:nvPr>
        </p:nvSpPr>
        <p:spPr>
          <a:xfrm>
            <a:off x="4414837" y="644978"/>
            <a:ext cx="5586414" cy="557008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15" name="Titre"/>
          <p:cNvSpPr txBox="1">
            <a:spLocks noGrp="1"/>
          </p:cNvSpPr>
          <p:nvPr>
            <p:ph type="title" hasCustomPrompt="1"/>
          </p:nvPr>
        </p:nvSpPr>
        <p:spPr>
          <a:xfrm>
            <a:off x="835309" y="4725256"/>
            <a:ext cx="4703997" cy="613054"/>
          </a:xfrm>
          <a:prstGeom prst="rect">
            <a:avLst/>
          </a:prstGeom>
        </p:spPr>
        <p:txBody>
          <a:bodyPr/>
          <a:lstStyle>
            <a:lvl1pPr defTabSz="412750">
              <a:lnSpc>
                <a:spcPct val="80000"/>
              </a:lnSpc>
              <a:defRPr sz="4000"/>
            </a:lvl1pPr>
          </a:lstStyle>
          <a:p>
            <a:r>
              <a:t>Titre</a:t>
            </a:r>
          </a:p>
        </p:txBody>
      </p:sp>
      <p:sp>
        <p:nvSpPr>
          <p:cNvPr id="101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3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sp>
        <p:nvSpPr>
          <p:cNvPr id="1024" name="Cercle"/>
          <p:cNvSpPr/>
          <p:nvPr/>
        </p:nvSpPr>
        <p:spPr>
          <a:xfrm>
            <a:off x="5465500" y="611948"/>
            <a:ext cx="5634106" cy="5634106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25" name="Espace réservé pour une image  9"/>
          <p:cNvSpPr>
            <a:spLocks noGrp="1"/>
          </p:cNvSpPr>
          <p:nvPr>
            <p:ph type="pic" sz="half" idx="21"/>
          </p:nvPr>
        </p:nvSpPr>
        <p:spPr>
          <a:xfrm>
            <a:off x="4414837" y="644978"/>
            <a:ext cx="5586414" cy="557008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26" name="Titre"/>
          <p:cNvSpPr txBox="1">
            <a:spLocks noGrp="1"/>
          </p:cNvSpPr>
          <p:nvPr>
            <p:ph type="title" hasCustomPrompt="1"/>
          </p:nvPr>
        </p:nvSpPr>
        <p:spPr>
          <a:xfrm>
            <a:off x="835309" y="4725256"/>
            <a:ext cx="4703997" cy="613054"/>
          </a:xfrm>
          <a:prstGeom prst="rect">
            <a:avLst/>
          </a:prstGeom>
        </p:spPr>
        <p:txBody>
          <a:bodyPr/>
          <a:lstStyle>
            <a:lvl1pPr defTabSz="412750">
              <a:lnSpc>
                <a:spcPct val="80000"/>
              </a:lnSpc>
              <a:defRPr sz="4000"/>
            </a:lvl1pPr>
          </a:lstStyle>
          <a:p>
            <a:r>
              <a:t>Titre</a:t>
            </a:r>
          </a:p>
        </p:txBody>
      </p:sp>
      <p:sp>
        <p:nvSpPr>
          <p:cNvPr id="102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2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sp>
        <p:nvSpPr>
          <p:cNvPr id="1035" name="Forme libre 8"/>
          <p:cNvSpPr/>
          <p:nvPr/>
        </p:nvSpPr>
        <p:spPr>
          <a:xfrm>
            <a:off x="-1" y="713874"/>
            <a:ext cx="3070848" cy="54629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87" y="0"/>
                </a:moveTo>
                <a:cubicBezTo>
                  <a:pt x="12998" y="0"/>
                  <a:pt x="21600" y="4835"/>
                  <a:pt x="21600" y="10800"/>
                </a:cubicBezTo>
                <a:cubicBezTo>
                  <a:pt x="21600" y="16765"/>
                  <a:pt x="12998" y="21600"/>
                  <a:pt x="2387" y="21600"/>
                </a:cubicBezTo>
                <a:cubicBezTo>
                  <a:pt x="1724" y="21600"/>
                  <a:pt x="1069" y="21581"/>
                  <a:pt x="423" y="21544"/>
                </a:cubicBezTo>
                <a:lnTo>
                  <a:pt x="0" y="21514"/>
                </a:lnTo>
                <a:lnTo>
                  <a:pt x="0" y="86"/>
                </a:lnTo>
                <a:lnTo>
                  <a:pt x="423" y="56"/>
                </a:lnTo>
                <a:cubicBezTo>
                  <a:pt x="1069" y="19"/>
                  <a:pt x="1724" y="0"/>
                  <a:pt x="2387" y="0"/>
                </a:cubicBezTo>
                <a:close/>
              </a:path>
            </a:pathLst>
          </a:custGeom>
          <a:solidFill>
            <a:srgbClr val="010BF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36" name="Espace réservé pour une image  9"/>
          <p:cNvSpPr>
            <a:spLocks noGrp="1"/>
          </p:cNvSpPr>
          <p:nvPr>
            <p:ph type="pic" sz="half" idx="21"/>
          </p:nvPr>
        </p:nvSpPr>
        <p:spPr>
          <a:xfrm>
            <a:off x="887881" y="701928"/>
            <a:ext cx="5486307" cy="547027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3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2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sp>
        <p:nvSpPr>
          <p:cNvPr id="1045" name="Forme libre 7"/>
          <p:cNvSpPr/>
          <p:nvPr/>
        </p:nvSpPr>
        <p:spPr>
          <a:xfrm>
            <a:off x="0" y="713874"/>
            <a:ext cx="2940218" cy="54629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34" y="0"/>
                </a:moveTo>
                <a:cubicBezTo>
                  <a:pt x="12616" y="0"/>
                  <a:pt x="21600" y="4835"/>
                  <a:pt x="21600" y="10800"/>
                </a:cubicBezTo>
                <a:cubicBezTo>
                  <a:pt x="21600" y="16765"/>
                  <a:pt x="12616" y="21600"/>
                  <a:pt x="1534" y="21600"/>
                </a:cubicBezTo>
                <a:cubicBezTo>
                  <a:pt x="1187" y="21600"/>
                  <a:pt x="843" y="21595"/>
                  <a:pt x="501" y="21586"/>
                </a:cubicBezTo>
                <a:lnTo>
                  <a:pt x="0" y="21565"/>
                </a:lnTo>
                <a:lnTo>
                  <a:pt x="0" y="35"/>
                </a:lnTo>
                <a:lnTo>
                  <a:pt x="501" y="14"/>
                </a:lnTo>
                <a:cubicBezTo>
                  <a:pt x="843" y="5"/>
                  <a:pt x="1187" y="0"/>
                  <a:pt x="153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46" name="Espace réservé pour une image  9"/>
          <p:cNvSpPr>
            <a:spLocks noGrp="1"/>
          </p:cNvSpPr>
          <p:nvPr>
            <p:ph type="pic" sz="half" idx="21"/>
          </p:nvPr>
        </p:nvSpPr>
        <p:spPr>
          <a:xfrm>
            <a:off x="887881" y="701928"/>
            <a:ext cx="5486307" cy="547027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4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sp>
        <p:nvSpPr>
          <p:cNvPr id="1055" name="Forme libre 49"/>
          <p:cNvSpPr/>
          <p:nvPr/>
        </p:nvSpPr>
        <p:spPr>
          <a:xfrm>
            <a:off x="0" y="2832513"/>
            <a:ext cx="4585631" cy="4025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73" y="0"/>
                </a:moveTo>
                <a:cubicBezTo>
                  <a:pt x="15768" y="0"/>
                  <a:pt x="21600" y="6644"/>
                  <a:pt x="21600" y="14840"/>
                </a:cubicBezTo>
                <a:cubicBezTo>
                  <a:pt x="21600" y="17145"/>
                  <a:pt x="21139" y="19327"/>
                  <a:pt x="20315" y="21273"/>
                </a:cubicBezTo>
                <a:lnTo>
                  <a:pt x="20169" y="21600"/>
                </a:lnTo>
                <a:lnTo>
                  <a:pt x="0" y="21600"/>
                </a:lnTo>
                <a:lnTo>
                  <a:pt x="0" y="3671"/>
                </a:lnTo>
                <a:lnTo>
                  <a:pt x="287" y="3389"/>
                </a:lnTo>
                <a:cubicBezTo>
                  <a:pt x="2538" y="1272"/>
                  <a:pt x="5425" y="0"/>
                  <a:pt x="8573" y="0"/>
                </a:cubicBezTo>
                <a:close/>
              </a:path>
            </a:pathLst>
          </a:custGeom>
          <a:solidFill>
            <a:srgbClr val="010BF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56" name="Espace réservé pour une image  40"/>
          <p:cNvSpPr>
            <a:spLocks noGrp="1"/>
          </p:cNvSpPr>
          <p:nvPr>
            <p:ph type="pic" idx="21"/>
          </p:nvPr>
        </p:nvSpPr>
        <p:spPr>
          <a:xfrm>
            <a:off x="0" y="-1"/>
            <a:ext cx="6700839" cy="621506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5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sp>
        <p:nvSpPr>
          <p:cNvPr id="1065" name="Forme libre 12"/>
          <p:cNvSpPr/>
          <p:nvPr/>
        </p:nvSpPr>
        <p:spPr>
          <a:xfrm>
            <a:off x="-1" y="0"/>
            <a:ext cx="5082445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7889" y="0"/>
                </a:lnTo>
                <a:lnTo>
                  <a:pt x="18159" y="282"/>
                </a:lnTo>
                <a:cubicBezTo>
                  <a:pt x="20331" y="2665"/>
                  <a:pt x="21600" y="5538"/>
                  <a:pt x="21600" y="8631"/>
                </a:cubicBezTo>
                <a:cubicBezTo>
                  <a:pt x="21600" y="14043"/>
                  <a:pt x="17715" y="18783"/>
                  <a:pt x="11898" y="21402"/>
                </a:cubicBezTo>
                <a:lnTo>
                  <a:pt x="11434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E1D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66" name="Espace réservé pour une image  9"/>
          <p:cNvSpPr>
            <a:spLocks noGrp="1"/>
          </p:cNvSpPr>
          <p:nvPr>
            <p:ph type="pic" sz="half" idx="21"/>
          </p:nvPr>
        </p:nvSpPr>
        <p:spPr>
          <a:xfrm>
            <a:off x="1512613" y="785849"/>
            <a:ext cx="5325510" cy="530994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67" name="Titre"/>
          <p:cNvSpPr txBox="1">
            <a:spLocks noGrp="1"/>
          </p:cNvSpPr>
          <p:nvPr>
            <p:ph type="title" hasCustomPrompt="1"/>
          </p:nvPr>
        </p:nvSpPr>
        <p:spPr>
          <a:xfrm>
            <a:off x="7196352" y="4725256"/>
            <a:ext cx="4703997" cy="613054"/>
          </a:xfrm>
          <a:prstGeom prst="rect">
            <a:avLst/>
          </a:prstGeom>
        </p:spPr>
        <p:txBody>
          <a:bodyPr/>
          <a:lstStyle>
            <a:lvl1pPr defTabSz="412750">
              <a:lnSpc>
                <a:spcPct val="80000"/>
              </a:lnSpc>
              <a:defRPr sz="4000"/>
            </a:lvl1pPr>
          </a:lstStyle>
          <a:p>
            <a:r>
              <a:t>Titre</a:t>
            </a:r>
          </a:p>
        </p:txBody>
      </p:sp>
      <p:sp>
        <p:nvSpPr>
          <p:cNvPr id="106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r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sp>
        <p:nvSpPr>
          <p:cNvPr id="1076" name="Cercle"/>
          <p:cNvSpPr/>
          <p:nvPr/>
        </p:nvSpPr>
        <p:spPr>
          <a:xfrm>
            <a:off x="6514841" y="622505"/>
            <a:ext cx="3366165" cy="3366164"/>
          </a:xfrm>
          <a:prstGeom prst="ellipse">
            <a:avLst/>
          </a:prstGeom>
          <a:solidFill>
            <a:srgbClr val="010BF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77" name="Espace réservé pour une image  19"/>
          <p:cNvSpPr>
            <a:spLocks noGrp="1"/>
          </p:cNvSpPr>
          <p:nvPr>
            <p:ph type="pic" sz="half" idx="21"/>
          </p:nvPr>
        </p:nvSpPr>
        <p:spPr>
          <a:xfrm>
            <a:off x="6977270" y="934279"/>
            <a:ext cx="5214732" cy="575144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78" name="Titre"/>
          <p:cNvSpPr txBox="1">
            <a:spLocks noGrp="1"/>
          </p:cNvSpPr>
          <p:nvPr>
            <p:ph type="title" hasCustomPrompt="1"/>
          </p:nvPr>
        </p:nvSpPr>
        <p:spPr>
          <a:xfrm>
            <a:off x="1230871" y="1792240"/>
            <a:ext cx="5892174" cy="485455"/>
          </a:xfrm>
          <a:prstGeom prst="rect">
            <a:avLst/>
          </a:prstGeom>
        </p:spPr>
        <p:txBody>
          <a:bodyPr/>
          <a:lstStyle>
            <a:lvl1pPr defTabSz="412750">
              <a:lnSpc>
                <a:spcPct val="80000"/>
              </a:lnSpc>
            </a:lvl1pPr>
          </a:lstStyle>
          <a:p>
            <a:r>
              <a:t>Titre</a:t>
            </a:r>
          </a:p>
        </p:txBody>
      </p:sp>
      <p:sp>
        <p:nvSpPr>
          <p:cNvPr id="107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6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sp>
        <p:nvSpPr>
          <p:cNvPr id="1087" name="Titre"/>
          <p:cNvSpPr txBox="1">
            <a:spLocks noGrp="1"/>
          </p:cNvSpPr>
          <p:nvPr>
            <p:ph type="title" hasCustomPrompt="1"/>
          </p:nvPr>
        </p:nvSpPr>
        <p:spPr>
          <a:xfrm>
            <a:off x="838284" y="3716999"/>
            <a:ext cx="5377545" cy="727893"/>
          </a:xfrm>
          <a:prstGeom prst="rect">
            <a:avLst/>
          </a:prstGeom>
        </p:spPr>
        <p:txBody>
          <a:bodyPr/>
          <a:lstStyle>
            <a:lvl1pPr defTabSz="412750">
              <a:lnSpc>
                <a:spcPct val="80000"/>
              </a:lnSpc>
              <a:defRPr sz="4900"/>
            </a:lvl1pPr>
          </a:lstStyle>
          <a:p>
            <a:r>
              <a:t>Titre</a:t>
            </a:r>
          </a:p>
        </p:txBody>
      </p:sp>
      <p:sp>
        <p:nvSpPr>
          <p:cNvPr id="1088" name="Rectangle 3"/>
          <p:cNvSpPr/>
          <p:nvPr/>
        </p:nvSpPr>
        <p:spPr>
          <a:xfrm>
            <a:off x="10874829" y="562690"/>
            <a:ext cx="1317173" cy="246222"/>
          </a:xfrm>
          <a:prstGeom prst="rect">
            <a:avLst/>
          </a:prstGeom>
          <a:solidFill>
            <a:srgbClr val="F7F5E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defRPr sz="16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089" name="Graphique 8" descr="Graphiqu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7648" y="0"/>
            <a:ext cx="8722470" cy="762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9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Espace réservé pour une image  2"/>
          <p:cNvSpPr>
            <a:spLocks noGrp="1"/>
          </p:cNvSpPr>
          <p:nvPr>
            <p:ph type="pic" sz="quarter" idx="21"/>
          </p:nvPr>
        </p:nvSpPr>
        <p:spPr>
          <a:xfrm>
            <a:off x="593109" y="1948537"/>
            <a:ext cx="2588036" cy="326954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42" name="Espace réservé pour une image  2"/>
          <p:cNvSpPr>
            <a:spLocks noGrp="1"/>
          </p:cNvSpPr>
          <p:nvPr>
            <p:ph type="pic" sz="quarter" idx="22"/>
          </p:nvPr>
        </p:nvSpPr>
        <p:spPr>
          <a:xfrm>
            <a:off x="3373499" y="1948534"/>
            <a:ext cx="2588036" cy="326954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43" name="Espace réservé pour une image  2"/>
          <p:cNvSpPr>
            <a:spLocks noGrp="1"/>
          </p:cNvSpPr>
          <p:nvPr>
            <p:ph type="pic" sz="quarter" idx="23"/>
          </p:nvPr>
        </p:nvSpPr>
        <p:spPr>
          <a:xfrm>
            <a:off x="6153887" y="1948534"/>
            <a:ext cx="2588036" cy="326954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44" name="Espace réservé pour une image  2"/>
          <p:cNvSpPr>
            <a:spLocks noGrp="1"/>
          </p:cNvSpPr>
          <p:nvPr>
            <p:ph type="pic" sz="quarter" idx="24"/>
          </p:nvPr>
        </p:nvSpPr>
        <p:spPr>
          <a:xfrm>
            <a:off x="8934277" y="1948534"/>
            <a:ext cx="2588036" cy="326954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45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93110" y="5845318"/>
            <a:ext cx="2588037" cy="89763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SzTx/>
              <a:buNone/>
              <a:defRPr sz="1200">
                <a:solidFill>
                  <a:srgbClr val="000DFF"/>
                </a:solidFill>
              </a:defRPr>
            </a:lvl1pPr>
            <a:lvl2pPr marL="0" indent="279392" algn="ctr">
              <a:lnSpc>
                <a:spcPct val="100000"/>
              </a:lnSpc>
              <a:buSzTx/>
              <a:buNone/>
              <a:defRPr sz="1200">
                <a:solidFill>
                  <a:srgbClr val="000DFF"/>
                </a:solidFill>
              </a:defRPr>
            </a:lvl2pPr>
            <a:lvl3pPr marL="0" indent="558785" algn="ctr">
              <a:lnSpc>
                <a:spcPct val="100000"/>
              </a:lnSpc>
              <a:buSzTx/>
              <a:buNone/>
              <a:defRPr sz="1200">
                <a:solidFill>
                  <a:srgbClr val="000DFF"/>
                </a:solidFill>
              </a:defRPr>
            </a:lvl3pPr>
            <a:lvl4pPr marL="0" indent="838178" algn="ctr">
              <a:lnSpc>
                <a:spcPct val="100000"/>
              </a:lnSpc>
              <a:buSzTx/>
              <a:buNone/>
              <a:defRPr sz="1200">
                <a:solidFill>
                  <a:srgbClr val="000DFF"/>
                </a:solidFill>
              </a:defRPr>
            </a:lvl4pPr>
            <a:lvl5pPr marL="0" indent="1117571" algn="ctr">
              <a:lnSpc>
                <a:spcPct val="100000"/>
              </a:lnSpc>
              <a:buSzTx/>
              <a:buNone/>
              <a:defRPr sz="1200">
                <a:solidFill>
                  <a:srgbClr val="000DFF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6" name="Espace réservé du texte 3"/>
          <p:cNvSpPr>
            <a:spLocks noGrp="1"/>
          </p:cNvSpPr>
          <p:nvPr>
            <p:ph type="body" sz="quarter" idx="25" hasCustomPrompt="1"/>
          </p:nvPr>
        </p:nvSpPr>
        <p:spPr>
          <a:xfrm>
            <a:off x="602908" y="5494070"/>
            <a:ext cx="2588211" cy="340864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276218" indent="-276218" algn="ctr" defTabSz="359083">
              <a:lnSpc>
                <a:spcPct val="80000"/>
              </a:lnSpc>
              <a:buSzTx/>
              <a:buNone/>
              <a:defRPr sz="1566" b="1">
                <a:latin typeface="Epilogue Black"/>
                <a:ea typeface="Epilogue Black"/>
                <a:cs typeface="Epilogue Black"/>
                <a:sym typeface="Epilogue Black"/>
              </a:defRPr>
            </a:lvl1pPr>
          </a:lstStyle>
          <a:p>
            <a:r>
              <a:t>Texte du titre</a:t>
            </a:r>
          </a:p>
        </p:txBody>
      </p:sp>
      <p:sp>
        <p:nvSpPr>
          <p:cNvPr id="147" name="Texte niveau 1…"/>
          <p:cNvSpPr txBox="1">
            <a:spLocks noGrp="1"/>
          </p:cNvSpPr>
          <p:nvPr>
            <p:ph type="body" sz="quarter" idx="26" hasCustomPrompt="1"/>
          </p:nvPr>
        </p:nvSpPr>
        <p:spPr>
          <a:xfrm>
            <a:off x="3363526" y="5845318"/>
            <a:ext cx="2588036" cy="89763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SzTx/>
              <a:buNone/>
              <a:defRPr sz="1200">
                <a:solidFill>
                  <a:srgbClr val="000DFF"/>
                </a:solidFill>
              </a:defRPr>
            </a:lvl1pPr>
          </a:lstStyle>
          <a:p>
            <a:r>
              <a:t>Texte niveau 1</a:t>
            </a:r>
          </a:p>
        </p:txBody>
      </p:sp>
      <p:sp>
        <p:nvSpPr>
          <p:cNvPr id="148" name="Espace réservé du texte 3"/>
          <p:cNvSpPr>
            <a:spLocks noGrp="1"/>
          </p:cNvSpPr>
          <p:nvPr>
            <p:ph type="body" sz="quarter" idx="27" hasCustomPrompt="1"/>
          </p:nvPr>
        </p:nvSpPr>
        <p:spPr>
          <a:xfrm>
            <a:off x="3373325" y="5494070"/>
            <a:ext cx="2588210" cy="340864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276218" indent="-276218" algn="ctr" defTabSz="359083">
              <a:lnSpc>
                <a:spcPct val="80000"/>
              </a:lnSpc>
              <a:buSzTx/>
              <a:buNone/>
              <a:defRPr sz="1566" b="1">
                <a:latin typeface="Epilogue Black"/>
                <a:ea typeface="Epilogue Black"/>
                <a:cs typeface="Epilogue Black"/>
                <a:sym typeface="Epilogue Black"/>
              </a:defRPr>
            </a:lvl1pPr>
          </a:lstStyle>
          <a:p>
            <a:r>
              <a:t>Texte du titre</a:t>
            </a:r>
          </a:p>
        </p:txBody>
      </p:sp>
      <p:sp>
        <p:nvSpPr>
          <p:cNvPr id="149" name="Texte niveau 1…"/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6143740" y="5845318"/>
            <a:ext cx="2588036" cy="89763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SzTx/>
              <a:buNone/>
              <a:defRPr sz="1200">
                <a:solidFill>
                  <a:srgbClr val="000DFF"/>
                </a:solidFill>
              </a:defRPr>
            </a:lvl1pPr>
          </a:lstStyle>
          <a:p>
            <a:r>
              <a:t>Texte niveau 1</a:t>
            </a:r>
          </a:p>
        </p:txBody>
      </p:sp>
      <p:sp>
        <p:nvSpPr>
          <p:cNvPr id="150" name="Espace réservé du texte 3"/>
          <p:cNvSpPr>
            <a:spLocks noGrp="1"/>
          </p:cNvSpPr>
          <p:nvPr>
            <p:ph type="body" sz="quarter" idx="29" hasCustomPrompt="1"/>
          </p:nvPr>
        </p:nvSpPr>
        <p:spPr>
          <a:xfrm>
            <a:off x="6153537" y="5494070"/>
            <a:ext cx="2588211" cy="340864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276218" indent="-276218" algn="ctr" defTabSz="359083">
              <a:lnSpc>
                <a:spcPct val="80000"/>
              </a:lnSpc>
              <a:buSzTx/>
              <a:buNone/>
              <a:defRPr sz="1566" b="1">
                <a:latin typeface="Epilogue Black"/>
                <a:ea typeface="Epilogue Black"/>
                <a:cs typeface="Epilogue Black"/>
                <a:sym typeface="Epilogue Black"/>
              </a:defRPr>
            </a:lvl1pPr>
          </a:lstStyle>
          <a:p>
            <a:r>
              <a:t>Texte du titre</a:t>
            </a:r>
          </a:p>
        </p:txBody>
      </p:sp>
      <p:sp>
        <p:nvSpPr>
          <p:cNvPr id="151" name="Texte niveau 1…"/>
          <p:cNvSpPr txBox="1">
            <a:spLocks noGrp="1"/>
          </p:cNvSpPr>
          <p:nvPr>
            <p:ph type="body" sz="quarter" idx="30" hasCustomPrompt="1"/>
          </p:nvPr>
        </p:nvSpPr>
        <p:spPr>
          <a:xfrm>
            <a:off x="8923779" y="5845318"/>
            <a:ext cx="2588036" cy="89763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SzTx/>
              <a:buNone/>
              <a:defRPr sz="1200">
                <a:solidFill>
                  <a:srgbClr val="000DFF"/>
                </a:solidFill>
              </a:defRPr>
            </a:lvl1pPr>
          </a:lstStyle>
          <a:p>
            <a:r>
              <a:t>Texte niveau 1</a:t>
            </a:r>
          </a:p>
        </p:txBody>
      </p:sp>
      <p:sp>
        <p:nvSpPr>
          <p:cNvPr id="152" name="Espace réservé du texte 3"/>
          <p:cNvSpPr>
            <a:spLocks noGrp="1"/>
          </p:cNvSpPr>
          <p:nvPr>
            <p:ph type="body" sz="quarter" idx="31" hasCustomPrompt="1"/>
          </p:nvPr>
        </p:nvSpPr>
        <p:spPr>
          <a:xfrm>
            <a:off x="8933577" y="5494070"/>
            <a:ext cx="2588210" cy="340864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276218" indent="-276218" algn="ctr" defTabSz="359083">
              <a:lnSpc>
                <a:spcPct val="80000"/>
              </a:lnSpc>
              <a:buSzTx/>
              <a:buNone/>
              <a:defRPr sz="1566" b="1">
                <a:latin typeface="Epilogue Black"/>
                <a:ea typeface="Epilogue Black"/>
                <a:cs typeface="Epilogue Black"/>
                <a:sym typeface="Epilogue Black"/>
              </a:defRPr>
            </a:lvl1pPr>
          </a:lstStyle>
          <a:p>
            <a:r>
              <a:t>Texte du titre</a:t>
            </a:r>
          </a:p>
        </p:txBody>
      </p:sp>
      <p:sp>
        <p:nvSpPr>
          <p:cNvPr id="153" name="Texte du titr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5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6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Forme libre 66"/>
          <p:cNvSpPr/>
          <p:nvPr/>
        </p:nvSpPr>
        <p:spPr>
          <a:xfrm>
            <a:off x="10886567" y="-12"/>
            <a:ext cx="2915589" cy="2881283"/>
          </a:xfrm>
          <a:prstGeom prst="ellipse">
            <a:avLst/>
          </a:prstGeom>
          <a:solidFill>
            <a:srgbClr val="000D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98" name="Espace réservé pour une image  75"/>
          <p:cNvSpPr>
            <a:spLocks noGrp="1"/>
          </p:cNvSpPr>
          <p:nvPr>
            <p:ph type="pic" idx="21"/>
          </p:nvPr>
        </p:nvSpPr>
        <p:spPr>
          <a:xfrm>
            <a:off x="5057245" y="20269"/>
            <a:ext cx="5864396" cy="683773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99" name="Titre"/>
          <p:cNvSpPr txBox="1">
            <a:spLocks noGrp="1"/>
          </p:cNvSpPr>
          <p:nvPr>
            <p:ph type="title" hasCustomPrompt="1"/>
          </p:nvPr>
        </p:nvSpPr>
        <p:spPr>
          <a:xfrm>
            <a:off x="821956" y="3716999"/>
            <a:ext cx="5377544" cy="727893"/>
          </a:xfrm>
          <a:prstGeom prst="rect">
            <a:avLst/>
          </a:prstGeom>
        </p:spPr>
        <p:txBody>
          <a:bodyPr/>
          <a:lstStyle>
            <a:lvl1pPr defTabSz="412750">
              <a:lnSpc>
                <a:spcPct val="80000"/>
              </a:lnSpc>
              <a:defRPr sz="4900"/>
            </a:lvl1pPr>
          </a:lstStyle>
          <a:p>
            <a:r>
              <a:t>Titre</a:t>
            </a:r>
          </a:p>
        </p:txBody>
      </p:sp>
      <p:sp>
        <p:nvSpPr>
          <p:cNvPr id="110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6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7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sp>
        <p:nvSpPr>
          <p:cNvPr id="1108" name="Espace réservé pour une image  13"/>
          <p:cNvSpPr>
            <a:spLocks noGrp="1"/>
          </p:cNvSpPr>
          <p:nvPr>
            <p:ph type="pic" idx="21"/>
          </p:nvPr>
        </p:nvSpPr>
        <p:spPr>
          <a:xfrm>
            <a:off x="5086274" y="0"/>
            <a:ext cx="7308927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109" name="Titre"/>
          <p:cNvSpPr txBox="1">
            <a:spLocks noGrp="1"/>
          </p:cNvSpPr>
          <p:nvPr>
            <p:ph type="title" hasCustomPrompt="1"/>
          </p:nvPr>
        </p:nvSpPr>
        <p:spPr>
          <a:xfrm>
            <a:off x="835199" y="3717647"/>
            <a:ext cx="5377545" cy="727893"/>
          </a:xfrm>
          <a:prstGeom prst="rect">
            <a:avLst/>
          </a:prstGeom>
        </p:spPr>
        <p:txBody>
          <a:bodyPr/>
          <a:lstStyle>
            <a:lvl1pPr defTabSz="412750">
              <a:lnSpc>
                <a:spcPct val="80000"/>
              </a:lnSpc>
              <a:defRPr sz="4900"/>
            </a:lvl1pPr>
          </a:lstStyle>
          <a:p>
            <a:r>
              <a:t>Titre</a:t>
            </a:r>
          </a:p>
        </p:txBody>
      </p:sp>
      <p:sp>
        <p:nvSpPr>
          <p:cNvPr id="111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7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sp>
        <p:nvSpPr>
          <p:cNvPr id="1118" name="Forme libre 17"/>
          <p:cNvSpPr/>
          <p:nvPr/>
        </p:nvSpPr>
        <p:spPr>
          <a:xfrm>
            <a:off x="6489370" y="0"/>
            <a:ext cx="5702631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32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247" y="21600"/>
                </a:lnTo>
                <a:lnTo>
                  <a:pt x="8227" y="21590"/>
                </a:lnTo>
                <a:cubicBezTo>
                  <a:pt x="3295" y="19098"/>
                  <a:pt x="0" y="14589"/>
                  <a:pt x="0" y="9439"/>
                </a:cubicBezTo>
                <a:cubicBezTo>
                  <a:pt x="0" y="6006"/>
                  <a:pt x="1464" y="2857"/>
                  <a:pt x="3902" y="401"/>
                </a:cubicBezTo>
                <a:close/>
              </a:path>
            </a:pathLst>
          </a:custGeom>
          <a:solidFill>
            <a:srgbClr val="E3E1D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19" name="Titre"/>
          <p:cNvSpPr txBox="1">
            <a:spLocks noGrp="1"/>
          </p:cNvSpPr>
          <p:nvPr>
            <p:ph type="title" hasCustomPrompt="1"/>
          </p:nvPr>
        </p:nvSpPr>
        <p:spPr>
          <a:xfrm>
            <a:off x="821956" y="3716999"/>
            <a:ext cx="5377544" cy="727893"/>
          </a:xfrm>
          <a:prstGeom prst="rect">
            <a:avLst/>
          </a:prstGeom>
        </p:spPr>
        <p:txBody>
          <a:bodyPr/>
          <a:lstStyle>
            <a:lvl1pPr defTabSz="412750">
              <a:lnSpc>
                <a:spcPct val="80000"/>
              </a:lnSpc>
              <a:defRPr sz="4900"/>
            </a:lvl1pPr>
          </a:lstStyle>
          <a:p>
            <a:r>
              <a:t>Titre</a:t>
            </a:r>
          </a:p>
        </p:txBody>
      </p:sp>
      <p:sp>
        <p:nvSpPr>
          <p:cNvPr id="1120" name="Rectangle : coins arrondis 18"/>
          <p:cNvSpPr/>
          <p:nvPr/>
        </p:nvSpPr>
        <p:spPr>
          <a:xfrm>
            <a:off x="12795030" y="-416284"/>
            <a:ext cx="1705117" cy="5244663"/>
          </a:xfrm>
          <a:prstGeom prst="roundRect">
            <a:avLst>
              <a:gd name="adj" fmla="val 48050"/>
            </a:avLst>
          </a:prstGeom>
          <a:solidFill>
            <a:schemeClr val="accent1">
              <a:alpha val="66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21" name="Espace réservé pour une image  25"/>
          <p:cNvSpPr>
            <a:spLocks noGrp="1"/>
          </p:cNvSpPr>
          <p:nvPr>
            <p:ph type="pic" sz="half" idx="21"/>
          </p:nvPr>
        </p:nvSpPr>
        <p:spPr>
          <a:xfrm>
            <a:off x="6513973" y="378371"/>
            <a:ext cx="3650258" cy="606483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12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9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sp>
        <p:nvSpPr>
          <p:cNvPr id="1130" name="Forme libre 17"/>
          <p:cNvSpPr/>
          <p:nvPr/>
        </p:nvSpPr>
        <p:spPr>
          <a:xfrm>
            <a:off x="6489370" y="0"/>
            <a:ext cx="5702631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32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247" y="21600"/>
                </a:lnTo>
                <a:lnTo>
                  <a:pt x="8227" y="21590"/>
                </a:lnTo>
                <a:cubicBezTo>
                  <a:pt x="3295" y="19098"/>
                  <a:pt x="0" y="14589"/>
                  <a:pt x="0" y="9439"/>
                </a:cubicBezTo>
                <a:cubicBezTo>
                  <a:pt x="0" y="6006"/>
                  <a:pt x="1464" y="2857"/>
                  <a:pt x="3902" y="401"/>
                </a:cubicBezTo>
                <a:close/>
              </a:path>
            </a:pathLst>
          </a:custGeom>
          <a:solidFill>
            <a:srgbClr val="E3E1D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31" name="Espace réservé pour une image  10"/>
          <p:cNvSpPr>
            <a:spLocks noGrp="1"/>
          </p:cNvSpPr>
          <p:nvPr>
            <p:ph type="pic" sz="half" idx="21"/>
          </p:nvPr>
        </p:nvSpPr>
        <p:spPr>
          <a:xfrm>
            <a:off x="6498995" y="325134"/>
            <a:ext cx="4309427" cy="619809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13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9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sp>
        <p:nvSpPr>
          <p:cNvPr id="1140" name="Rectangle"/>
          <p:cNvSpPr/>
          <p:nvPr/>
        </p:nvSpPr>
        <p:spPr>
          <a:xfrm>
            <a:off x="8431221" y="-16117"/>
            <a:ext cx="3782525" cy="6890233"/>
          </a:xfrm>
          <a:prstGeom prst="rect">
            <a:avLst/>
          </a:prstGeom>
          <a:solidFill>
            <a:srgbClr val="E3E1D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41" name="Espace réservé pour une image  11"/>
          <p:cNvSpPr>
            <a:spLocks noGrp="1"/>
          </p:cNvSpPr>
          <p:nvPr>
            <p:ph type="pic" sz="half" idx="21"/>
          </p:nvPr>
        </p:nvSpPr>
        <p:spPr>
          <a:xfrm>
            <a:off x="6466113" y="1192624"/>
            <a:ext cx="3940631" cy="566537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14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9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sp>
        <p:nvSpPr>
          <p:cNvPr id="1150" name="Rectangle"/>
          <p:cNvSpPr/>
          <p:nvPr/>
        </p:nvSpPr>
        <p:spPr>
          <a:xfrm>
            <a:off x="8431221" y="-16117"/>
            <a:ext cx="3782525" cy="6890233"/>
          </a:xfrm>
          <a:prstGeom prst="rect">
            <a:avLst/>
          </a:prstGeom>
          <a:solidFill>
            <a:srgbClr val="E3E1D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51" name="Espace réservé pour une image  8"/>
          <p:cNvSpPr>
            <a:spLocks noGrp="1"/>
          </p:cNvSpPr>
          <p:nvPr>
            <p:ph type="pic" sz="half" idx="21"/>
          </p:nvPr>
        </p:nvSpPr>
        <p:spPr>
          <a:xfrm>
            <a:off x="5670661" y="1460168"/>
            <a:ext cx="6746766" cy="439634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15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9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sp>
        <p:nvSpPr>
          <p:cNvPr id="1160" name="Espace réservé pour une image  9"/>
          <p:cNvSpPr>
            <a:spLocks noGrp="1"/>
          </p:cNvSpPr>
          <p:nvPr>
            <p:ph type="pic" sz="half" idx="21"/>
          </p:nvPr>
        </p:nvSpPr>
        <p:spPr>
          <a:xfrm>
            <a:off x="5029201" y="624723"/>
            <a:ext cx="4294909" cy="437676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161" name="Titre"/>
          <p:cNvSpPr txBox="1">
            <a:spLocks noGrp="1"/>
          </p:cNvSpPr>
          <p:nvPr>
            <p:ph type="title" hasCustomPrompt="1"/>
          </p:nvPr>
        </p:nvSpPr>
        <p:spPr>
          <a:xfrm>
            <a:off x="835199" y="5012735"/>
            <a:ext cx="10515601" cy="727893"/>
          </a:xfrm>
          <a:prstGeom prst="rect">
            <a:avLst/>
          </a:prstGeom>
        </p:spPr>
        <p:txBody>
          <a:bodyPr anchor="ctr"/>
          <a:lstStyle>
            <a:lvl1pPr defTabSz="412750">
              <a:lnSpc>
                <a:spcPct val="80000"/>
              </a:lnSpc>
              <a:defRPr sz="4900"/>
            </a:lvl1pPr>
          </a:lstStyle>
          <a:p>
            <a:r>
              <a:t>Titre</a:t>
            </a:r>
          </a:p>
        </p:txBody>
      </p:sp>
      <p:sp>
        <p:nvSpPr>
          <p:cNvPr id="1162" name="Cercle"/>
          <p:cNvSpPr/>
          <p:nvPr/>
        </p:nvSpPr>
        <p:spPr>
          <a:xfrm>
            <a:off x="9117576" y="4340826"/>
            <a:ext cx="1387193" cy="138719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63" name="Cercle"/>
          <p:cNvSpPr/>
          <p:nvPr/>
        </p:nvSpPr>
        <p:spPr>
          <a:xfrm>
            <a:off x="10463925" y="3229799"/>
            <a:ext cx="609241" cy="609241"/>
          </a:xfrm>
          <a:prstGeom prst="ellipse">
            <a:avLst/>
          </a:prstGeom>
          <a:solidFill>
            <a:srgbClr val="F9DA4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6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3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1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sp>
        <p:nvSpPr>
          <p:cNvPr id="1172" name="Espace réservé pour une image  9"/>
          <p:cNvSpPr>
            <a:spLocks noGrp="1"/>
          </p:cNvSpPr>
          <p:nvPr>
            <p:ph type="pic" sz="half" idx="21"/>
          </p:nvPr>
        </p:nvSpPr>
        <p:spPr>
          <a:xfrm>
            <a:off x="3837709" y="1146971"/>
            <a:ext cx="4516582" cy="460266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173" name="Titre"/>
          <p:cNvSpPr txBox="1">
            <a:spLocks noGrp="1"/>
          </p:cNvSpPr>
          <p:nvPr>
            <p:ph type="title" hasCustomPrompt="1"/>
          </p:nvPr>
        </p:nvSpPr>
        <p:spPr>
          <a:xfrm>
            <a:off x="1572491" y="3073100"/>
            <a:ext cx="10515601" cy="727893"/>
          </a:xfrm>
          <a:prstGeom prst="rect">
            <a:avLst/>
          </a:prstGeom>
        </p:spPr>
        <p:txBody>
          <a:bodyPr anchor="ctr"/>
          <a:lstStyle>
            <a:lvl1pPr defTabSz="412750">
              <a:lnSpc>
                <a:spcPct val="80000"/>
              </a:lnSpc>
              <a:defRPr sz="4900"/>
            </a:lvl1pPr>
          </a:lstStyle>
          <a:p>
            <a:r>
              <a:t>Titre</a:t>
            </a:r>
          </a:p>
        </p:txBody>
      </p:sp>
      <p:sp>
        <p:nvSpPr>
          <p:cNvPr id="1174" name="Cercle"/>
          <p:cNvSpPr/>
          <p:nvPr/>
        </p:nvSpPr>
        <p:spPr>
          <a:xfrm>
            <a:off x="8018571" y="1023534"/>
            <a:ext cx="472535" cy="47253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1175" name="Cercle"/>
          <p:cNvSpPr/>
          <p:nvPr/>
        </p:nvSpPr>
        <p:spPr>
          <a:xfrm>
            <a:off x="3735751" y="4824679"/>
            <a:ext cx="1363427" cy="1363427"/>
          </a:xfrm>
          <a:prstGeom prst="ellipse">
            <a:avLst/>
          </a:prstGeom>
          <a:solidFill>
            <a:srgbClr val="DC753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DC7537"/>
                </a:solidFill>
              </a:defRPr>
            </a:pPr>
            <a:endParaRPr/>
          </a:p>
        </p:txBody>
      </p:sp>
      <p:sp>
        <p:nvSpPr>
          <p:cNvPr id="117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3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3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sp>
        <p:nvSpPr>
          <p:cNvPr id="1184" name="Espace réservé pour une image  28"/>
          <p:cNvSpPr>
            <a:spLocks noGrp="1"/>
          </p:cNvSpPr>
          <p:nvPr>
            <p:ph type="pic" sz="half" idx="21"/>
          </p:nvPr>
        </p:nvSpPr>
        <p:spPr>
          <a:xfrm>
            <a:off x="3837709" y="1146971"/>
            <a:ext cx="4516582" cy="460266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185" name="Titre"/>
          <p:cNvSpPr txBox="1">
            <a:spLocks noGrp="1"/>
          </p:cNvSpPr>
          <p:nvPr>
            <p:ph type="title" hasCustomPrompt="1"/>
          </p:nvPr>
        </p:nvSpPr>
        <p:spPr>
          <a:xfrm>
            <a:off x="1572491" y="3073100"/>
            <a:ext cx="10515601" cy="727893"/>
          </a:xfrm>
          <a:prstGeom prst="rect">
            <a:avLst/>
          </a:prstGeom>
        </p:spPr>
        <p:txBody>
          <a:bodyPr anchor="ctr"/>
          <a:lstStyle>
            <a:lvl1pPr defTabSz="412750">
              <a:lnSpc>
                <a:spcPct val="80000"/>
              </a:lnSpc>
              <a:defRPr sz="4900"/>
            </a:lvl1pPr>
          </a:lstStyle>
          <a:p>
            <a:r>
              <a:t>Titre</a:t>
            </a:r>
          </a:p>
        </p:txBody>
      </p:sp>
      <p:sp>
        <p:nvSpPr>
          <p:cNvPr id="1186" name="Cercle"/>
          <p:cNvSpPr/>
          <p:nvPr/>
        </p:nvSpPr>
        <p:spPr>
          <a:xfrm>
            <a:off x="8018571" y="1023534"/>
            <a:ext cx="472535" cy="47253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1187" name="Cercle"/>
          <p:cNvSpPr/>
          <p:nvPr/>
        </p:nvSpPr>
        <p:spPr>
          <a:xfrm>
            <a:off x="3756533" y="4831607"/>
            <a:ext cx="1363427" cy="1363427"/>
          </a:xfrm>
          <a:prstGeom prst="ellipse">
            <a:avLst/>
          </a:prstGeom>
          <a:solidFill>
            <a:srgbClr val="DC753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DC7537"/>
                </a:solidFill>
              </a:defRPr>
            </a:pPr>
            <a:endParaRPr/>
          </a:p>
        </p:txBody>
      </p:sp>
      <p:sp>
        <p:nvSpPr>
          <p:cNvPr id="118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5" name="Graphique 2" descr="Graphiqu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92" y="498529"/>
            <a:ext cx="582618" cy="508979"/>
          </a:xfrm>
          <a:prstGeom prst="rect">
            <a:avLst/>
          </a:prstGeom>
          <a:ln w="12700">
            <a:miter lim="400000"/>
          </a:ln>
        </p:spPr>
      </p:pic>
      <p:sp>
        <p:nvSpPr>
          <p:cNvPr id="1196" name="Espace réservé pour une image  9"/>
          <p:cNvSpPr>
            <a:spLocks noGrp="1"/>
          </p:cNvSpPr>
          <p:nvPr>
            <p:ph type="pic" sz="half" idx="21"/>
          </p:nvPr>
        </p:nvSpPr>
        <p:spPr>
          <a:xfrm>
            <a:off x="6276021" y="1545772"/>
            <a:ext cx="4304894" cy="438694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197" name="Espace réservé pour une image  9"/>
          <p:cNvSpPr>
            <a:spLocks noGrp="1"/>
          </p:cNvSpPr>
          <p:nvPr>
            <p:ph type="pic" sz="quarter" idx="22"/>
          </p:nvPr>
        </p:nvSpPr>
        <p:spPr>
          <a:xfrm>
            <a:off x="2993571" y="679280"/>
            <a:ext cx="2345784" cy="239049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198" name="Cercle"/>
          <p:cNvSpPr/>
          <p:nvPr/>
        </p:nvSpPr>
        <p:spPr>
          <a:xfrm>
            <a:off x="8018571" y="1023534"/>
            <a:ext cx="472535" cy="47253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1199" name="Cercle"/>
          <p:cNvSpPr/>
          <p:nvPr/>
        </p:nvSpPr>
        <p:spPr>
          <a:xfrm>
            <a:off x="5978705" y="1295430"/>
            <a:ext cx="4900816" cy="4900815"/>
          </a:xfrm>
          <a:prstGeom prst="ellips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00" name="Cercle"/>
          <p:cNvSpPr/>
          <p:nvPr/>
        </p:nvSpPr>
        <p:spPr>
          <a:xfrm>
            <a:off x="4665876" y="350697"/>
            <a:ext cx="888615" cy="888618"/>
          </a:xfrm>
          <a:prstGeom prst="ellipse">
            <a:avLst/>
          </a:prstGeom>
          <a:solidFill>
            <a:srgbClr val="F9DA4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01" name="Cercle"/>
          <p:cNvSpPr/>
          <p:nvPr/>
        </p:nvSpPr>
        <p:spPr>
          <a:xfrm>
            <a:off x="9433832" y="4736148"/>
            <a:ext cx="1387193" cy="138719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02" name="Titre"/>
          <p:cNvSpPr txBox="1">
            <a:spLocks noGrp="1"/>
          </p:cNvSpPr>
          <p:nvPr>
            <p:ph type="title" hasCustomPrompt="1"/>
          </p:nvPr>
        </p:nvSpPr>
        <p:spPr>
          <a:xfrm>
            <a:off x="835199" y="4714707"/>
            <a:ext cx="10515601" cy="856646"/>
          </a:xfrm>
          <a:prstGeom prst="rect">
            <a:avLst/>
          </a:prstGeom>
        </p:spPr>
        <p:txBody>
          <a:bodyPr/>
          <a:lstStyle>
            <a:lvl1pPr defTabSz="412750">
              <a:defRPr sz="4900" b="0"/>
            </a:lvl1pPr>
          </a:lstStyle>
          <a:p>
            <a:r>
              <a:t>Titre</a:t>
            </a:r>
          </a:p>
        </p:txBody>
      </p:sp>
      <p:sp>
        <p:nvSpPr>
          <p:cNvPr id="120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191" Type="http://schemas.openxmlformats.org/officeDocument/2006/relationships/slideLayout" Target="../slideLayouts/slideLayout191.xml"/><Relationship Id="rId205" Type="http://schemas.openxmlformats.org/officeDocument/2006/relationships/slideLayout" Target="../slideLayouts/slideLayout205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81" Type="http://schemas.openxmlformats.org/officeDocument/2006/relationships/slideLayout" Target="../slideLayouts/slideLayout181.xml"/><Relationship Id="rId216" Type="http://schemas.openxmlformats.org/officeDocument/2006/relationships/slideLayout" Target="../slideLayouts/slideLayout216.xml"/><Relationship Id="rId22" Type="http://schemas.openxmlformats.org/officeDocument/2006/relationships/slideLayout" Target="../slideLayouts/slideLayout22.xml"/><Relationship Id="rId43" Type="http://schemas.openxmlformats.org/officeDocument/2006/relationships/slideLayout" Target="../slideLayouts/slideLayout43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139" Type="http://schemas.openxmlformats.org/officeDocument/2006/relationships/slideLayout" Target="../slideLayouts/slideLayout139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71" Type="http://schemas.openxmlformats.org/officeDocument/2006/relationships/slideLayout" Target="../slideLayouts/slideLayout171.xml"/><Relationship Id="rId192" Type="http://schemas.openxmlformats.org/officeDocument/2006/relationships/slideLayout" Target="../slideLayouts/slideLayout192.xml"/><Relationship Id="rId206" Type="http://schemas.openxmlformats.org/officeDocument/2006/relationships/slideLayout" Target="../slideLayouts/slideLayout206.xml"/><Relationship Id="rId12" Type="http://schemas.openxmlformats.org/officeDocument/2006/relationships/slideLayout" Target="../slideLayouts/slideLayout12.xml"/><Relationship Id="rId33" Type="http://schemas.openxmlformats.org/officeDocument/2006/relationships/slideLayout" Target="../slideLayouts/slideLayout33.xml"/><Relationship Id="rId108" Type="http://schemas.openxmlformats.org/officeDocument/2006/relationships/slideLayout" Target="../slideLayouts/slideLayout108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5" Type="http://schemas.openxmlformats.org/officeDocument/2006/relationships/slideLayout" Target="../slideLayouts/slideLayout75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61" Type="http://schemas.openxmlformats.org/officeDocument/2006/relationships/slideLayout" Target="../slideLayouts/slideLayout161.xml"/><Relationship Id="rId182" Type="http://schemas.openxmlformats.org/officeDocument/2006/relationships/slideLayout" Target="../slideLayouts/slideLayout182.xml"/><Relationship Id="rId217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5" Type="http://schemas.openxmlformats.org/officeDocument/2006/relationships/slideLayout" Target="../slideLayouts/slideLayout65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51" Type="http://schemas.openxmlformats.org/officeDocument/2006/relationships/slideLayout" Target="../slideLayouts/slideLayout151.xml"/><Relationship Id="rId172" Type="http://schemas.openxmlformats.org/officeDocument/2006/relationships/slideLayout" Target="../slideLayouts/slideLayout172.xml"/><Relationship Id="rId193" Type="http://schemas.openxmlformats.org/officeDocument/2006/relationships/slideLayout" Target="../slideLayouts/slideLayout193.xml"/><Relationship Id="rId207" Type="http://schemas.openxmlformats.org/officeDocument/2006/relationships/slideLayout" Target="../slideLayouts/slideLayout207.xml"/><Relationship Id="rId13" Type="http://schemas.openxmlformats.org/officeDocument/2006/relationships/slideLayout" Target="../slideLayouts/slideLayout13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20" Type="http://schemas.openxmlformats.org/officeDocument/2006/relationships/slideLayout" Target="../slideLayouts/slideLayout120.xml"/><Relationship Id="rId14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7.xml"/><Relationship Id="rId162" Type="http://schemas.openxmlformats.org/officeDocument/2006/relationships/slideLayout" Target="../slideLayouts/slideLayout162.xml"/><Relationship Id="rId183" Type="http://schemas.openxmlformats.org/officeDocument/2006/relationships/slideLayout" Target="../slideLayouts/slideLayout183.xml"/><Relationship Id="rId218" Type="http://schemas.openxmlformats.org/officeDocument/2006/relationships/slideLayout" Target="../slideLayouts/slideLayout218.xml"/><Relationship Id="rId24" Type="http://schemas.openxmlformats.org/officeDocument/2006/relationships/slideLayout" Target="../slideLayouts/slideLayout24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31" Type="http://schemas.openxmlformats.org/officeDocument/2006/relationships/slideLayout" Target="../slideLayouts/slideLayout131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4" Type="http://schemas.openxmlformats.org/officeDocument/2006/relationships/slideLayout" Target="../slideLayouts/slideLayout194.xml"/><Relationship Id="rId208" Type="http://schemas.openxmlformats.org/officeDocument/2006/relationships/slideLayout" Target="../slideLayouts/slideLayout208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184" Type="http://schemas.openxmlformats.org/officeDocument/2006/relationships/slideLayout" Target="../slideLayouts/slideLayout184.xml"/><Relationship Id="rId189" Type="http://schemas.openxmlformats.org/officeDocument/2006/relationships/slideLayout" Target="../slideLayouts/slideLayout189.xml"/><Relationship Id="rId21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4" Type="http://schemas.openxmlformats.org/officeDocument/2006/relationships/slideLayout" Target="../slideLayouts/slideLayout214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79" Type="http://schemas.openxmlformats.org/officeDocument/2006/relationships/slideLayout" Target="../slideLayouts/slideLayout179.xml"/><Relationship Id="rId195" Type="http://schemas.openxmlformats.org/officeDocument/2006/relationships/slideLayout" Target="../slideLayouts/slideLayout195.xml"/><Relationship Id="rId209" Type="http://schemas.openxmlformats.org/officeDocument/2006/relationships/slideLayout" Target="../slideLayouts/slideLayout209.xml"/><Relationship Id="rId190" Type="http://schemas.openxmlformats.org/officeDocument/2006/relationships/slideLayout" Target="../slideLayouts/slideLayout190.xml"/><Relationship Id="rId204" Type="http://schemas.openxmlformats.org/officeDocument/2006/relationships/slideLayout" Target="../slideLayouts/slideLayout204.xml"/><Relationship Id="rId220" Type="http://schemas.openxmlformats.org/officeDocument/2006/relationships/image" Target="../media/image1.png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185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80" Type="http://schemas.openxmlformats.org/officeDocument/2006/relationships/slideLayout" Target="../slideLayouts/slideLayout180.xml"/><Relationship Id="rId210" Type="http://schemas.openxmlformats.org/officeDocument/2006/relationships/slideLayout" Target="../slideLayouts/slideLayout210.xml"/><Relationship Id="rId215" Type="http://schemas.openxmlformats.org/officeDocument/2006/relationships/slideLayout" Target="../slideLayouts/slideLayout215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slideLayout" Target="../slideLayouts/slideLayout175.xml"/><Relationship Id="rId196" Type="http://schemas.openxmlformats.org/officeDocument/2006/relationships/slideLayout" Target="../slideLayouts/slideLayout196.xml"/><Relationship Id="rId200" Type="http://schemas.openxmlformats.org/officeDocument/2006/relationships/slideLayout" Target="../slideLayouts/slideLayout200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Relationship Id="rId165" Type="http://schemas.openxmlformats.org/officeDocument/2006/relationships/slideLayout" Target="../slideLayouts/slideLayout165.xml"/><Relationship Id="rId186" Type="http://schemas.openxmlformats.org/officeDocument/2006/relationships/slideLayout" Target="../slideLayouts/slideLayout186.xml"/><Relationship Id="rId211" Type="http://schemas.openxmlformats.org/officeDocument/2006/relationships/slideLayout" Target="../slideLayouts/slideLayout211.xml"/><Relationship Id="rId27" Type="http://schemas.openxmlformats.org/officeDocument/2006/relationships/slideLayout" Target="../slideLayouts/slideLayout27.xml"/><Relationship Id="rId48" Type="http://schemas.openxmlformats.org/officeDocument/2006/relationships/slideLayout" Target="../slideLayouts/slideLayout48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155" Type="http://schemas.openxmlformats.org/officeDocument/2006/relationships/slideLayout" Target="../slideLayouts/slideLayout155.xml"/><Relationship Id="rId176" Type="http://schemas.openxmlformats.org/officeDocument/2006/relationships/slideLayout" Target="../slideLayouts/slideLayout176.xml"/><Relationship Id="rId197" Type="http://schemas.openxmlformats.org/officeDocument/2006/relationships/slideLayout" Target="../slideLayouts/slideLayout197.xml"/><Relationship Id="rId201" Type="http://schemas.openxmlformats.org/officeDocument/2006/relationships/slideLayout" Target="../slideLayouts/slideLayout201.xml"/><Relationship Id="rId17" Type="http://schemas.openxmlformats.org/officeDocument/2006/relationships/slideLayout" Target="../slideLayouts/slideLayout17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24" Type="http://schemas.openxmlformats.org/officeDocument/2006/relationships/slideLayout" Target="../slideLayouts/slideLayout124.xml"/><Relationship Id="rId70" Type="http://schemas.openxmlformats.org/officeDocument/2006/relationships/slideLayout" Target="../slideLayouts/slideLayout70.xml"/><Relationship Id="rId91" Type="http://schemas.openxmlformats.org/officeDocument/2006/relationships/slideLayout" Target="../slideLayouts/slideLayout91.xml"/><Relationship Id="rId145" Type="http://schemas.openxmlformats.org/officeDocument/2006/relationships/slideLayout" Target="../slideLayouts/slideLayout145.xml"/><Relationship Id="rId166" Type="http://schemas.openxmlformats.org/officeDocument/2006/relationships/slideLayout" Target="../slideLayouts/slideLayout166.xml"/><Relationship Id="rId187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.xml"/><Relationship Id="rId212" Type="http://schemas.openxmlformats.org/officeDocument/2006/relationships/slideLayout" Target="../slideLayouts/slideLayout212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60" Type="http://schemas.openxmlformats.org/officeDocument/2006/relationships/slideLayout" Target="../slideLayouts/slideLayout60.xml"/><Relationship Id="rId81" Type="http://schemas.openxmlformats.org/officeDocument/2006/relationships/slideLayout" Target="../slideLayouts/slideLayout81.xml"/><Relationship Id="rId135" Type="http://schemas.openxmlformats.org/officeDocument/2006/relationships/slideLayout" Target="../slideLayouts/slideLayout135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98" Type="http://schemas.openxmlformats.org/officeDocument/2006/relationships/slideLayout" Target="../slideLayouts/slideLayout198.xml"/><Relationship Id="rId202" Type="http://schemas.openxmlformats.org/officeDocument/2006/relationships/slideLayout" Target="../slideLayouts/slideLayout202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50" Type="http://schemas.openxmlformats.org/officeDocument/2006/relationships/slideLayout" Target="../slideLayouts/slideLayout50.xml"/><Relationship Id="rId104" Type="http://schemas.openxmlformats.org/officeDocument/2006/relationships/slideLayout" Target="../slideLayouts/slideLayout104.xml"/><Relationship Id="rId125" Type="http://schemas.openxmlformats.org/officeDocument/2006/relationships/slideLayout" Target="../slideLayouts/slideLayout125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slideLayout" Target="../slideLayouts/slideLayout188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13" Type="http://schemas.openxmlformats.org/officeDocument/2006/relationships/slideLayout" Target="../slideLayouts/slideLayout213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40" Type="http://schemas.openxmlformats.org/officeDocument/2006/relationships/slideLayout" Target="../slideLayouts/slideLayout40.xml"/><Relationship Id="rId115" Type="http://schemas.openxmlformats.org/officeDocument/2006/relationships/slideLayout" Target="../slideLayouts/slideLayout115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9" Type="http://schemas.openxmlformats.org/officeDocument/2006/relationships/slideLayout" Target="../slideLayouts/slideLayout199.xml"/><Relationship Id="rId203" Type="http://schemas.openxmlformats.org/officeDocument/2006/relationships/slideLayout" Target="../slideLayouts/slideLayout203.xml"/><Relationship Id="rId1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5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que 2" descr="Graphique 2"/>
          <p:cNvPicPr>
            <a:picLocks noChangeAspect="1"/>
          </p:cNvPicPr>
          <p:nvPr/>
        </p:nvPicPr>
        <p:blipFill>
          <a:blip r:embed="rId220"/>
          <a:stretch>
            <a:fillRect/>
          </a:stretch>
        </p:blipFill>
        <p:spPr>
          <a:xfrm>
            <a:off x="11254967" y="390954"/>
            <a:ext cx="517086" cy="45172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Cercle"/>
          <p:cNvSpPr/>
          <p:nvPr/>
        </p:nvSpPr>
        <p:spPr>
          <a:xfrm>
            <a:off x="4662077" y="474298"/>
            <a:ext cx="4084593" cy="4084594"/>
          </a:xfrm>
          <a:prstGeom prst="ellipse">
            <a:avLst/>
          </a:prstGeom>
          <a:ln w="1905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" name="Cercle"/>
          <p:cNvSpPr/>
          <p:nvPr/>
        </p:nvSpPr>
        <p:spPr>
          <a:xfrm>
            <a:off x="6868624" y="4611930"/>
            <a:ext cx="3608571" cy="3608571"/>
          </a:xfrm>
          <a:prstGeom prst="ellipse">
            <a:avLst/>
          </a:prstGeom>
          <a:ln w="1905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Texte du titre"/>
          <p:cNvSpPr txBox="1">
            <a:spLocks noGrp="1"/>
          </p:cNvSpPr>
          <p:nvPr>
            <p:ph type="title" hasCustomPrompt="1"/>
          </p:nvPr>
        </p:nvSpPr>
        <p:spPr>
          <a:xfrm>
            <a:off x="593107" y="673751"/>
            <a:ext cx="10171050" cy="485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Texte du titre</a:t>
            </a:r>
          </a:p>
        </p:txBody>
      </p:sp>
      <p:sp>
        <p:nvSpPr>
          <p:cNvPr id="6" name="Texte niveau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  <p:sldLayoutId id="2147483722" r:id="rId74"/>
    <p:sldLayoutId id="2147483723" r:id="rId75"/>
    <p:sldLayoutId id="2147483724" r:id="rId76"/>
    <p:sldLayoutId id="2147483725" r:id="rId77"/>
    <p:sldLayoutId id="2147483726" r:id="rId78"/>
    <p:sldLayoutId id="2147483727" r:id="rId79"/>
    <p:sldLayoutId id="2147483728" r:id="rId80"/>
    <p:sldLayoutId id="2147483729" r:id="rId81"/>
    <p:sldLayoutId id="2147483730" r:id="rId82"/>
    <p:sldLayoutId id="2147483731" r:id="rId83"/>
    <p:sldLayoutId id="2147483732" r:id="rId84"/>
    <p:sldLayoutId id="2147483733" r:id="rId85"/>
    <p:sldLayoutId id="2147483734" r:id="rId86"/>
    <p:sldLayoutId id="2147483735" r:id="rId87"/>
    <p:sldLayoutId id="2147483736" r:id="rId88"/>
    <p:sldLayoutId id="2147483737" r:id="rId89"/>
    <p:sldLayoutId id="2147483738" r:id="rId90"/>
    <p:sldLayoutId id="2147483739" r:id="rId91"/>
    <p:sldLayoutId id="2147483740" r:id="rId92"/>
    <p:sldLayoutId id="2147483741" r:id="rId93"/>
    <p:sldLayoutId id="2147483742" r:id="rId94"/>
    <p:sldLayoutId id="2147483743" r:id="rId95"/>
    <p:sldLayoutId id="2147483744" r:id="rId96"/>
    <p:sldLayoutId id="2147483745" r:id="rId97"/>
    <p:sldLayoutId id="2147483746" r:id="rId98"/>
    <p:sldLayoutId id="2147483747" r:id="rId99"/>
    <p:sldLayoutId id="2147483748" r:id="rId100"/>
    <p:sldLayoutId id="2147483749" r:id="rId101"/>
    <p:sldLayoutId id="2147483750" r:id="rId102"/>
    <p:sldLayoutId id="2147483751" r:id="rId103"/>
    <p:sldLayoutId id="2147483752" r:id="rId104"/>
    <p:sldLayoutId id="2147483753" r:id="rId105"/>
    <p:sldLayoutId id="2147483754" r:id="rId106"/>
    <p:sldLayoutId id="2147483755" r:id="rId107"/>
    <p:sldLayoutId id="2147483756" r:id="rId108"/>
    <p:sldLayoutId id="2147483757" r:id="rId109"/>
    <p:sldLayoutId id="2147483758" r:id="rId110"/>
    <p:sldLayoutId id="2147483759" r:id="rId111"/>
    <p:sldLayoutId id="2147483760" r:id="rId112"/>
    <p:sldLayoutId id="2147483761" r:id="rId113"/>
    <p:sldLayoutId id="2147483762" r:id="rId114"/>
    <p:sldLayoutId id="2147483763" r:id="rId115"/>
    <p:sldLayoutId id="2147483764" r:id="rId116"/>
    <p:sldLayoutId id="2147483765" r:id="rId117"/>
    <p:sldLayoutId id="2147483766" r:id="rId118"/>
    <p:sldLayoutId id="2147483767" r:id="rId119"/>
    <p:sldLayoutId id="2147483768" r:id="rId120"/>
    <p:sldLayoutId id="2147483769" r:id="rId121"/>
    <p:sldLayoutId id="2147483770" r:id="rId122"/>
    <p:sldLayoutId id="2147483771" r:id="rId123"/>
    <p:sldLayoutId id="2147483772" r:id="rId124"/>
    <p:sldLayoutId id="2147483773" r:id="rId125"/>
    <p:sldLayoutId id="2147483774" r:id="rId126"/>
    <p:sldLayoutId id="2147483775" r:id="rId127"/>
    <p:sldLayoutId id="2147483776" r:id="rId128"/>
    <p:sldLayoutId id="2147483777" r:id="rId129"/>
    <p:sldLayoutId id="2147483778" r:id="rId130"/>
    <p:sldLayoutId id="2147483779" r:id="rId131"/>
    <p:sldLayoutId id="2147483780" r:id="rId132"/>
    <p:sldLayoutId id="2147483781" r:id="rId133"/>
    <p:sldLayoutId id="2147483782" r:id="rId134"/>
    <p:sldLayoutId id="2147483783" r:id="rId135"/>
    <p:sldLayoutId id="2147483784" r:id="rId136"/>
    <p:sldLayoutId id="2147483785" r:id="rId137"/>
    <p:sldLayoutId id="2147483786" r:id="rId138"/>
    <p:sldLayoutId id="2147483787" r:id="rId139"/>
    <p:sldLayoutId id="2147483788" r:id="rId140"/>
    <p:sldLayoutId id="2147483789" r:id="rId141"/>
    <p:sldLayoutId id="2147483790" r:id="rId142"/>
    <p:sldLayoutId id="2147483791" r:id="rId143"/>
    <p:sldLayoutId id="2147483792" r:id="rId144"/>
    <p:sldLayoutId id="2147483793" r:id="rId145"/>
    <p:sldLayoutId id="2147483794" r:id="rId146"/>
    <p:sldLayoutId id="2147483795" r:id="rId147"/>
    <p:sldLayoutId id="2147483796" r:id="rId148"/>
    <p:sldLayoutId id="2147483797" r:id="rId149"/>
    <p:sldLayoutId id="2147483798" r:id="rId150"/>
    <p:sldLayoutId id="2147483799" r:id="rId151"/>
    <p:sldLayoutId id="2147483800" r:id="rId152"/>
    <p:sldLayoutId id="2147483801" r:id="rId153"/>
    <p:sldLayoutId id="2147483802" r:id="rId154"/>
    <p:sldLayoutId id="2147483803" r:id="rId155"/>
    <p:sldLayoutId id="2147483804" r:id="rId156"/>
    <p:sldLayoutId id="2147483805" r:id="rId157"/>
    <p:sldLayoutId id="2147483806" r:id="rId158"/>
    <p:sldLayoutId id="2147483807" r:id="rId159"/>
    <p:sldLayoutId id="2147483808" r:id="rId160"/>
    <p:sldLayoutId id="2147483809" r:id="rId161"/>
    <p:sldLayoutId id="2147483810" r:id="rId162"/>
    <p:sldLayoutId id="2147483811" r:id="rId163"/>
    <p:sldLayoutId id="2147483812" r:id="rId164"/>
    <p:sldLayoutId id="2147483813" r:id="rId165"/>
    <p:sldLayoutId id="2147483814" r:id="rId166"/>
    <p:sldLayoutId id="2147483815" r:id="rId167"/>
    <p:sldLayoutId id="2147483816" r:id="rId168"/>
    <p:sldLayoutId id="2147483817" r:id="rId169"/>
    <p:sldLayoutId id="2147483818" r:id="rId170"/>
    <p:sldLayoutId id="2147483819" r:id="rId171"/>
    <p:sldLayoutId id="2147483820" r:id="rId172"/>
    <p:sldLayoutId id="2147483821" r:id="rId173"/>
    <p:sldLayoutId id="2147483822" r:id="rId174"/>
    <p:sldLayoutId id="2147483823" r:id="rId175"/>
    <p:sldLayoutId id="2147483824" r:id="rId176"/>
    <p:sldLayoutId id="2147483825" r:id="rId177"/>
    <p:sldLayoutId id="2147483826" r:id="rId178"/>
    <p:sldLayoutId id="2147483827" r:id="rId179"/>
    <p:sldLayoutId id="2147483828" r:id="rId180"/>
    <p:sldLayoutId id="2147483829" r:id="rId181"/>
    <p:sldLayoutId id="2147483830" r:id="rId182"/>
    <p:sldLayoutId id="2147483831" r:id="rId183"/>
    <p:sldLayoutId id="2147483832" r:id="rId184"/>
    <p:sldLayoutId id="2147483833" r:id="rId185"/>
    <p:sldLayoutId id="2147483834" r:id="rId186"/>
    <p:sldLayoutId id="2147483835" r:id="rId187"/>
    <p:sldLayoutId id="2147483836" r:id="rId188"/>
    <p:sldLayoutId id="2147483837" r:id="rId189"/>
    <p:sldLayoutId id="2147483838" r:id="rId190"/>
    <p:sldLayoutId id="2147483839" r:id="rId191"/>
    <p:sldLayoutId id="2147483840" r:id="rId192"/>
    <p:sldLayoutId id="2147483841" r:id="rId193"/>
    <p:sldLayoutId id="2147483842" r:id="rId194"/>
    <p:sldLayoutId id="2147483843" r:id="rId195"/>
    <p:sldLayoutId id="2147483844" r:id="rId196"/>
    <p:sldLayoutId id="2147483845" r:id="rId197"/>
    <p:sldLayoutId id="2147483846" r:id="rId198"/>
    <p:sldLayoutId id="2147483847" r:id="rId199"/>
    <p:sldLayoutId id="2147483848" r:id="rId200"/>
    <p:sldLayoutId id="2147483849" r:id="rId201"/>
    <p:sldLayoutId id="2147483850" r:id="rId202"/>
    <p:sldLayoutId id="2147483851" r:id="rId203"/>
    <p:sldLayoutId id="2147483852" r:id="rId204"/>
    <p:sldLayoutId id="2147483853" r:id="rId205"/>
    <p:sldLayoutId id="2147483854" r:id="rId206"/>
    <p:sldLayoutId id="2147483855" r:id="rId207"/>
    <p:sldLayoutId id="2147483856" r:id="rId208"/>
    <p:sldLayoutId id="2147483857" r:id="rId209"/>
    <p:sldLayoutId id="2147483858" r:id="rId210"/>
    <p:sldLayoutId id="2147483859" r:id="rId211"/>
    <p:sldLayoutId id="2147483860" r:id="rId212"/>
    <p:sldLayoutId id="2147483861" r:id="rId213"/>
    <p:sldLayoutId id="2147483862" r:id="rId214"/>
    <p:sldLayoutId id="2147483863" r:id="rId215"/>
    <p:sldLayoutId id="2147483864" r:id="rId216"/>
    <p:sldLayoutId id="2147483865" r:id="rId217"/>
    <p:sldLayoutId id="2147483866" r:id="rId218"/>
  </p:sldLayoutIdLst>
  <p:transition spd="med"/>
  <p:txStyles>
    <p:titleStyle>
      <a:lvl1pPr marL="0" marR="0" indent="0" algn="l" defTabSz="4127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000000"/>
          </a:solidFill>
          <a:uFillTx/>
          <a:latin typeface="Epilogue ExtraBold"/>
          <a:ea typeface="Epilogue ExtraBold"/>
          <a:cs typeface="Epilogue ExtraBold"/>
          <a:sym typeface="Epilogue ExtraBold"/>
        </a:defRPr>
      </a:lvl1pPr>
      <a:lvl2pPr marL="0" marR="0" indent="0" algn="l" defTabSz="4127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000000"/>
          </a:solidFill>
          <a:uFillTx/>
          <a:latin typeface="Epilogue ExtraBold"/>
          <a:ea typeface="Epilogue ExtraBold"/>
          <a:cs typeface="Epilogue ExtraBold"/>
          <a:sym typeface="Epilogue ExtraBold"/>
        </a:defRPr>
      </a:lvl2pPr>
      <a:lvl3pPr marL="0" marR="0" indent="0" algn="l" defTabSz="4127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000000"/>
          </a:solidFill>
          <a:uFillTx/>
          <a:latin typeface="Epilogue ExtraBold"/>
          <a:ea typeface="Epilogue ExtraBold"/>
          <a:cs typeface="Epilogue ExtraBold"/>
          <a:sym typeface="Epilogue ExtraBold"/>
        </a:defRPr>
      </a:lvl3pPr>
      <a:lvl4pPr marL="0" marR="0" indent="0" algn="l" defTabSz="4127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000000"/>
          </a:solidFill>
          <a:uFillTx/>
          <a:latin typeface="Epilogue ExtraBold"/>
          <a:ea typeface="Epilogue ExtraBold"/>
          <a:cs typeface="Epilogue ExtraBold"/>
          <a:sym typeface="Epilogue ExtraBold"/>
        </a:defRPr>
      </a:lvl4pPr>
      <a:lvl5pPr marL="0" marR="0" indent="0" algn="l" defTabSz="4127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000000"/>
          </a:solidFill>
          <a:uFillTx/>
          <a:latin typeface="Epilogue ExtraBold"/>
          <a:ea typeface="Epilogue ExtraBold"/>
          <a:cs typeface="Epilogue ExtraBold"/>
          <a:sym typeface="Epilogue ExtraBold"/>
        </a:defRPr>
      </a:lvl5pPr>
      <a:lvl6pPr marL="0" marR="0" indent="0" algn="l" defTabSz="4127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000000"/>
          </a:solidFill>
          <a:uFillTx/>
          <a:latin typeface="Epilogue ExtraBold"/>
          <a:ea typeface="Epilogue ExtraBold"/>
          <a:cs typeface="Epilogue ExtraBold"/>
          <a:sym typeface="Epilogue ExtraBold"/>
        </a:defRPr>
      </a:lvl6pPr>
      <a:lvl7pPr marL="0" marR="0" indent="0" algn="l" defTabSz="4127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000000"/>
          </a:solidFill>
          <a:uFillTx/>
          <a:latin typeface="Epilogue ExtraBold"/>
          <a:ea typeface="Epilogue ExtraBold"/>
          <a:cs typeface="Epilogue ExtraBold"/>
          <a:sym typeface="Epilogue ExtraBold"/>
        </a:defRPr>
      </a:lvl7pPr>
      <a:lvl8pPr marL="0" marR="0" indent="0" algn="l" defTabSz="4127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000000"/>
          </a:solidFill>
          <a:uFillTx/>
          <a:latin typeface="Epilogue ExtraBold"/>
          <a:ea typeface="Epilogue ExtraBold"/>
          <a:cs typeface="Epilogue ExtraBold"/>
          <a:sym typeface="Epilogue ExtraBold"/>
        </a:defRPr>
      </a:lvl8pPr>
      <a:lvl9pPr marL="0" marR="0" indent="0" algn="l" defTabSz="4127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000000"/>
          </a:solidFill>
          <a:uFillTx/>
          <a:latin typeface="Epilogue ExtraBold"/>
          <a:ea typeface="Epilogue ExtraBold"/>
          <a:cs typeface="Epilogue ExtraBold"/>
          <a:sym typeface="Epilogue ExtraBold"/>
        </a:defRPr>
      </a:lvl9pPr>
    </p:titleStyle>
    <p:bodyStyle>
      <a:lvl1pPr marL="317492" marR="0" indent="-317492" algn="l" defTabSz="412740" rtl="0" latinLnBrk="0">
        <a:lnSpc>
          <a:spcPts val="22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1600" b="0" i="0" u="none" strike="noStrike" cap="none" spc="0" baseline="0">
          <a:solidFill>
            <a:srgbClr val="000000"/>
          </a:solidFill>
          <a:uFillTx/>
          <a:latin typeface="OpenSans-Regular"/>
          <a:ea typeface="OpenSans-Regular"/>
          <a:cs typeface="OpenSans-Regular"/>
          <a:sym typeface="OpenSans-Regular"/>
        </a:defRPr>
      </a:lvl1pPr>
      <a:lvl2pPr marL="634984" marR="0" indent="-317492" algn="l" defTabSz="412740" rtl="0" latinLnBrk="0">
        <a:lnSpc>
          <a:spcPts val="22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1600" b="0" i="0" u="none" strike="noStrike" cap="none" spc="0" baseline="0">
          <a:solidFill>
            <a:srgbClr val="000000"/>
          </a:solidFill>
          <a:uFillTx/>
          <a:latin typeface="OpenSans-Regular"/>
          <a:ea typeface="OpenSans-Regular"/>
          <a:cs typeface="OpenSans-Regular"/>
          <a:sym typeface="OpenSans-Regular"/>
        </a:defRPr>
      </a:lvl2pPr>
      <a:lvl3pPr marL="952475" marR="0" indent="-317492" algn="l" defTabSz="412740" rtl="0" latinLnBrk="0">
        <a:lnSpc>
          <a:spcPts val="22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1600" b="0" i="0" u="none" strike="noStrike" cap="none" spc="0" baseline="0">
          <a:solidFill>
            <a:srgbClr val="000000"/>
          </a:solidFill>
          <a:uFillTx/>
          <a:latin typeface="OpenSans-Regular"/>
          <a:ea typeface="OpenSans-Regular"/>
          <a:cs typeface="OpenSans-Regular"/>
          <a:sym typeface="OpenSans-Regular"/>
        </a:defRPr>
      </a:lvl3pPr>
      <a:lvl4pPr marL="1269968" marR="0" indent="-317492" algn="l" defTabSz="412740" rtl="0" latinLnBrk="0">
        <a:lnSpc>
          <a:spcPts val="22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1600" b="0" i="0" u="none" strike="noStrike" cap="none" spc="0" baseline="0">
          <a:solidFill>
            <a:srgbClr val="000000"/>
          </a:solidFill>
          <a:uFillTx/>
          <a:latin typeface="OpenSans-Regular"/>
          <a:ea typeface="OpenSans-Regular"/>
          <a:cs typeface="OpenSans-Regular"/>
          <a:sym typeface="OpenSans-Regular"/>
        </a:defRPr>
      </a:lvl4pPr>
      <a:lvl5pPr marL="1587459" marR="0" indent="-317491" algn="l" defTabSz="412740" rtl="0" latinLnBrk="0">
        <a:lnSpc>
          <a:spcPts val="22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1600" b="0" i="0" u="none" strike="noStrike" cap="none" spc="0" baseline="0">
          <a:solidFill>
            <a:srgbClr val="000000"/>
          </a:solidFill>
          <a:uFillTx/>
          <a:latin typeface="OpenSans-Regular"/>
          <a:ea typeface="OpenSans-Regular"/>
          <a:cs typeface="OpenSans-Regular"/>
          <a:sym typeface="OpenSans-Regular"/>
        </a:defRPr>
      </a:lvl5pPr>
      <a:lvl6pPr marL="1782839" marR="0" indent="-195379" algn="l" defTabSz="412740" rtl="0" latinLnBrk="0">
        <a:lnSpc>
          <a:spcPts val="22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1600" b="0" i="0" u="none" strike="noStrike" cap="none" spc="0" baseline="0">
          <a:solidFill>
            <a:srgbClr val="000000"/>
          </a:solidFill>
          <a:uFillTx/>
          <a:latin typeface="OpenSans-Regular"/>
          <a:ea typeface="OpenSans-Regular"/>
          <a:cs typeface="OpenSans-Regular"/>
          <a:sym typeface="OpenSans-Regular"/>
        </a:defRPr>
      </a:lvl6pPr>
      <a:lvl7pPr marL="2100331" marR="0" indent="-195379" algn="l" defTabSz="412740" rtl="0" latinLnBrk="0">
        <a:lnSpc>
          <a:spcPts val="22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1600" b="0" i="0" u="none" strike="noStrike" cap="none" spc="0" baseline="0">
          <a:solidFill>
            <a:srgbClr val="000000"/>
          </a:solidFill>
          <a:uFillTx/>
          <a:latin typeface="OpenSans-Regular"/>
          <a:ea typeface="OpenSans-Regular"/>
          <a:cs typeface="OpenSans-Regular"/>
          <a:sym typeface="OpenSans-Regular"/>
        </a:defRPr>
      </a:lvl7pPr>
      <a:lvl8pPr marL="2417824" marR="0" indent="-195379" algn="l" defTabSz="412740" rtl="0" latinLnBrk="0">
        <a:lnSpc>
          <a:spcPts val="22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1600" b="0" i="0" u="none" strike="noStrike" cap="none" spc="0" baseline="0">
          <a:solidFill>
            <a:srgbClr val="000000"/>
          </a:solidFill>
          <a:uFillTx/>
          <a:latin typeface="OpenSans-Regular"/>
          <a:ea typeface="OpenSans-Regular"/>
          <a:cs typeface="OpenSans-Regular"/>
          <a:sym typeface="OpenSans-Regular"/>
        </a:defRPr>
      </a:lvl8pPr>
      <a:lvl9pPr marL="2735316" marR="0" indent="-195379" algn="l" defTabSz="412740" rtl="0" latinLnBrk="0">
        <a:lnSpc>
          <a:spcPts val="22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1600" b="0" i="0" u="none" strike="noStrike" cap="none" spc="0" baseline="0">
          <a:solidFill>
            <a:srgbClr val="000000"/>
          </a:solidFill>
          <a:uFillTx/>
          <a:latin typeface="OpenSans-Regular"/>
          <a:ea typeface="OpenSans-Regular"/>
          <a:cs typeface="OpenSans-Regular"/>
          <a:sym typeface="OpenSans-Regular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Regular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Regular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Regular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Regular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Regular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Regular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Regular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Regular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5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5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5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5.xml"/><Relationship Id="rId5" Type="http://schemas.openxmlformats.org/officeDocument/2006/relationships/image" Target="../media/image28.jpeg"/><Relationship Id="rId4" Type="http://schemas.openxmlformats.org/officeDocument/2006/relationships/hyperlink" Target="https://letz.ai/blog/how_brands_can_use_generative_ai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5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5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5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5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5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5" name="Kreis"/>
          <p:cNvSpPr/>
          <p:nvPr/>
        </p:nvSpPr>
        <p:spPr>
          <a:xfrm>
            <a:off x="8851655" y="-3175"/>
            <a:ext cx="6864351" cy="6864350"/>
          </a:xfrm>
          <a:prstGeom prst="ellipse">
            <a:avLst/>
          </a:prstGeom>
          <a:solidFill>
            <a:srgbClr val="010BF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676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954" y="783167"/>
            <a:ext cx="2970042" cy="911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7" name="Image 1" descr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02" y="5469473"/>
            <a:ext cx="1710447" cy="1210720"/>
          </a:xfrm>
          <a:prstGeom prst="rect">
            <a:avLst/>
          </a:prstGeom>
          <a:ln w="12700">
            <a:miter lim="400000"/>
          </a:ln>
        </p:spPr>
      </p:pic>
      <p:sp>
        <p:nvSpPr>
          <p:cNvPr id="2678" name="Creativity Camp"/>
          <p:cNvSpPr txBox="1">
            <a:spLocks noGrp="1"/>
          </p:cNvSpPr>
          <p:nvPr>
            <p:ph type="title"/>
          </p:nvPr>
        </p:nvSpPr>
        <p:spPr>
          <a:xfrm>
            <a:off x="704272" y="3002229"/>
            <a:ext cx="8021782" cy="656591"/>
          </a:xfrm>
          <a:prstGeom prst="rect">
            <a:avLst/>
          </a:prstGeom>
        </p:spPr>
        <p:txBody>
          <a:bodyPr anchor="b">
            <a:normAutofit fontScale="90000"/>
          </a:bodyPr>
          <a:lstStyle>
            <a:lvl1pPr defTabSz="228600">
              <a:lnSpc>
                <a:spcPct val="90000"/>
              </a:lnSpc>
              <a:defRPr sz="3600" b="0">
                <a:solidFill>
                  <a:srgbClr val="000000"/>
                </a:solidFill>
                <a:latin typeface="Epilogue ExtraBold"/>
                <a:ea typeface="Epilogue ExtraBold"/>
                <a:cs typeface="Epilogue ExtraBold"/>
                <a:sym typeface="Epilogue ExtraBold"/>
              </a:defRPr>
            </a:lvl1pPr>
          </a:lstStyle>
          <a:p>
            <a:r>
              <a:rPr dirty="0"/>
              <a:t>Creativity Camp</a:t>
            </a:r>
            <a:br>
              <a:rPr lang="fr-FR" dirty="0"/>
            </a:br>
            <a:r>
              <a:rPr lang="fr-FR" dirty="0"/>
              <a:t>Journée internationale du bonheur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5" grpId="1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B5606B-6F7F-7CBD-63A6-6D857A96D1F1}"/>
              </a:ext>
            </a:extLst>
          </p:cNvPr>
          <p:cNvSpPr/>
          <p:nvPr/>
        </p:nvSpPr>
        <p:spPr>
          <a:xfrm>
            <a:off x="4079631" y="-1"/>
            <a:ext cx="8112369" cy="6858001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F7F5E9"/>
              </a:solidFill>
              <a:effectLst/>
              <a:uFillTx/>
              <a:latin typeface="OpenSans-Regular"/>
              <a:ea typeface="OpenSans-Regular"/>
              <a:cs typeface="OpenSans-Regular"/>
              <a:sym typeface="OpenSans-Regular"/>
            </a:endParaRPr>
          </a:p>
        </p:txBody>
      </p:sp>
      <p:pic>
        <p:nvPicPr>
          <p:cNvPr id="2686" name="Graphique 2" descr="Graphiqu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4839" y="153420"/>
            <a:ext cx="222375" cy="1942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5FA84D8-C386-E543-F5BA-35D7FEC9D4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6322" y="401320"/>
            <a:ext cx="7125677" cy="570054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118CBA6-C38B-924D-4DA7-2F48FF4B2F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412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4017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B5606B-6F7F-7CBD-63A6-6D857A96D1F1}"/>
              </a:ext>
            </a:extLst>
          </p:cNvPr>
          <p:cNvSpPr/>
          <p:nvPr/>
        </p:nvSpPr>
        <p:spPr>
          <a:xfrm>
            <a:off x="4079631" y="-1"/>
            <a:ext cx="8112369" cy="6858001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F7F5E9"/>
              </a:solidFill>
              <a:effectLst/>
              <a:uFillTx/>
              <a:latin typeface="OpenSans-Regular"/>
              <a:ea typeface="OpenSans-Regular"/>
              <a:cs typeface="OpenSans-Regular"/>
              <a:sym typeface="OpenSans-Regular"/>
            </a:endParaRPr>
          </a:p>
        </p:txBody>
      </p:sp>
      <p:pic>
        <p:nvPicPr>
          <p:cNvPr id="2686" name="Graphique 2" descr="Graphiqu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4839" y="153420"/>
            <a:ext cx="222375" cy="1942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5FA84D8-C386-E543-F5BA-35D7FEC9D4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6322" y="401320"/>
            <a:ext cx="7125677" cy="570054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118CBA6-C38B-924D-4DA7-2F48FF4B2F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412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03139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B5606B-6F7F-7CBD-63A6-6D857A96D1F1}"/>
              </a:ext>
            </a:extLst>
          </p:cNvPr>
          <p:cNvSpPr/>
          <p:nvPr/>
        </p:nvSpPr>
        <p:spPr>
          <a:xfrm>
            <a:off x="4079631" y="-1"/>
            <a:ext cx="8112369" cy="6858001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F7F5E9"/>
              </a:solidFill>
              <a:effectLst/>
              <a:uFillTx/>
              <a:latin typeface="OpenSans-Regular"/>
              <a:ea typeface="OpenSans-Regular"/>
              <a:cs typeface="OpenSans-Regular"/>
              <a:sym typeface="OpenSans-Regular"/>
            </a:endParaRPr>
          </a:p>
        </p:txBody>
      </p:sp>
      <p:pic>
        <p:nvPicPr>
          <p:cNvPr id="2686" name="Graphique 2" descr="Graphiqu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4839" y="153420"/>
            <a:ext cx="222375" cy="1942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5FA84D8-C386-E543-F5BA-35D7FEC9D4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6322" y="401320"/>
            <a:ext cx="7125677" cy="570054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118CBA6-C38B-924D-4DA7-2F48FF4B2F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412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5541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7" name="Difficulty to align  marketing objectives  with business  objectives."/>
          <p:cNvSpPr txBox="1">
            <a:spLocks noGrp="1"/>
          </p:cNvSpPr>
          <p:nvPr>
            <p:ph type="title"/>
          </p:nvPr>
        </p:nvSpPr>
        <p:spPr>
          <a:xfrm>
            <a:off x="870154" y="1471537"/>
            <a:ext cx="10279627" cy="391492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285750" indent="-285750">
              <a:defRPr sz="5000" spc="-166">
                <a:latin typeface="Epilogue ExtraBold"/>
                <a:ea typeface="Epilogue ExtraBold"/>
                <a:cs typeface="Epilogue ExtraBold"/>
                <a:sym typeface="Epilogue ExtraBold"/>
              </a:defRPr>
            </a:pPr>
            <a:r>
              <a:rPr lang="fr-LU" dirty="0"/>
              <a:t>Une campagne interactive</a:t>
            </a:r>
            <a:endParaRPr lang="fr-LU" dirty="0">
              <a:solidFill>
                <a:srgbClr val="000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56305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4" name="Creativity Camp"/>
          <p:cNvSpPr txBox="1"/>
          <p:nvPr/>
        </p:nvSpPr>
        <p:spPr>
          <a:xfrm>
            <a:off x="610054" y="199754"/>
            <a:ext cx="2458778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1219169">
              <a:lnSpc>
                <a:spcPct val="80000"/>
              </a:lnSpc>
              <a:defRPr sz="600" spc="-12">
                <a:solidFill>
                  <a:srgbClr val="000000"/>
                </a:solidFill>
                <a:latin typeface="Epilogue ExtraBold"/>
                <a:ea typeface="Epilogue ExtraBold"/>
                <a:cs typeface="Epilogue ExtraBold"/>
                <a:sym typeface="Epilogue ExtraBold"/>
              </a:defRPr>
            </a:lvl1pPr>
          </a:lstStyle>
          <a:p>
            <a:pPr>
              <a:defRPr>
                <a:solidFill>
                  <a:srgbClr val="000DFF"/>
                </a:solidFill>
              </a:defRPr>
            </a:pPr>
            <a:r>
              <a:rPr>
                <a:solidFill>
                  <a:srgbClr val="000000"/>
                </a:solidFill>
              </a:rPr>
              <a:t>Creativity Camp</a:t>
            </a:r>
          </a:p>
        </p:txBody>
      </p:sp>
      <p:sp>
        <p:nvSpPr>
          <p:cNvPr id="2685" name="Ligne"/>
          <p:cNvSpPr/>
          <p:nvPr/>
        </p:nvSpPr>
        <p:spPr>
          <a:xfrm>
            <a:off x="618066" y="513021"/>
            <a:ext cx="10955868" cy="1"/>
          </a:xfrm>
          <a:prstGeom prst="line">
            <a:avLst/>
          </a:prstGeom>
          <a:ln w="3175">
            <a:solidFill>
              <a:srgbClr val="000000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1219169">
              <a:defRPr sz="1200">
                <a:solidFill>
                  <a:srgbClr val="5E5E5E"/>
                </a:solidFill>
                <a:latin typeface="Sofia Pro Black"/>
                <a:ea typeface="Sofia Pro Black"/>
                <a:cs typeface="Sofia Pro Black"/>
                <a:sym typeface="Sofia Pro Black"/>
              </a:defRPr>
            </a:pPr>
            <a:endParaRPr/>
          </a:p>
        </p:txBody>
      </p:sp>
      <p:pic>
        <p:nvPicPr>
          <p:cNvPr id="2686" name="Graphique 2" descr="Graphiqu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4839" y="153420"/>
            <a:ext cx="222375" cy="194269"/>
          </a:xfrm>
          <a:prstGeom prst="rect">
            <a:avLst/>
          </a:prstGeom>
          <a:ln w="12700">
            <a:miter lim="400000"/>
          </a:ln>
        </p:spPr>
      </p:pic>
      <p:sp>
        <p:nvSpPr>
          <p:cNvPr id="2687" name="Title 1"/>
          <p:cNvSpPr txBox="1">
            <a:spLocks noGrp="1"/>
          </p:cNvSpPr>
          <p:nvPr>
            <p:ph type="title"/>
          </p:nvPr>
        </p:nvSpPr>
        <p:spPr>
          <a:xfrm>
            <a:off x="600669" y="822062"/>
            <a:ext cx="10655978" cy="5522916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80000"/>
              </a:lnSpc>
              <a:defRPr sz="3000" b="1" spc="-77">
                <a:solidFill>
                  <a:srgbClr val="000000"/>
                </a:solidFill>
                <a:latin typeface="Epilogue ExtraBold"/>
                <a:ea typeface="Epilogue ExtraBold"/>
                <a:cs typeface="Epilogue ExtraBold"/>
                <a:sym typeface="Epilogue ExtraBold"/>
              </a:defRPr>
            </a:lvl1pPr>
          </a:lstStyle>
          <a:p>
            <a:r>
              <a:rPr lang="fr-FR" dirty="0"/>
              <a:t>Concours</a:t>
            </a:r>
            <a:br>
              <a:rPr lang="fr-FR" dirty="0"/>
            </a:br>
            <a:br>
              <a:rPr lang="fr-FR" dirty="0"/>
            </a:br>
            <a:r>
              <a:rPr lang="fr-FR" dirty="0"/>
              <a:t>Les internautes sont invités à participer sur les RS pour proposer leurs nouvelles versions de films.</a:t>
            </a:r>
            <a:br>
              <a:rPr lang="fr-FR" dirty="0"/>
            </a:br>
            <a:br>
              <a:rPr lang="fr-FR" dirty="0"/>
            </a:br>
            <a:r>
              <a:rPr lang="fr-FR" dirty="0"/>
              <a:t>Les propositions les plus likées gagnent des abonnements.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168152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C2DFE06-3EAA-A984-95FB-63612A572EC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F7F5E9"/>
              </a:solidFill>
              <a:effectLst/>
              <a:uFillTx/>
              <a:latin typeface="OpenSans-Regular"/>
              <a:ea typeface="OpenSans-Regular"/>
              <a:cs typeface="OpenSans-Regular"/>
              <a:sym typeface="OpenSans-Regular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C6C638B-DDBB-DC40-F8FC-CBB32E92E5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24" y="3812674"/>
            <a:ext cx="4997089" cy="2748889"/>
          </a:xfrm>
          <a:prstGeom prst="rect">
            <a:avLst/>
          </a:prstGeom>
        </p:spPr>
      </p:pic>
      <p:sp>
        <p:nvSpPr>
          <p:cNvPr id="2684" name="Creativity Camp"/>
          <p:cNvSpPr txBox="1"/>
          <p:nvPr/>
        </p:nvSpPr>
        <p:spPr>
          <a:xfrm>
            <a:off x="610054" y="199754"/>
            <a:ext cx="2458778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1219169">
              <a:lnSpc>
                <a:spcPct val="80000"/>
              </a:lnSpc>
              <a:defRPr sz="600" spc="-12">
                <a:solidFill>
                  <a:srgbClr val="000000"/>
                </a:solidFill>
                <a:latin typeface="Epilogue ExtraBold"/>
                <a:ea typeface="Epilogue ExtraBold"/>
                <a:cs typeface="Epilogue ExtraBold"/>
                <a:sym typeface="Epilogue ExtraBold"/>
              </a:defRPr>
            </a:lvl1pPr>
          </a:lstStyle>
          <a:p>
            <a:pPr>
              <a:defRPr>
                <a:solidFill>
                  <a:srgbClr val="000DFF"/>
                </a:solidFill>
              </a:defRPr>
            </a:pPr>
            <a:r>
              <a:rPr>
                <a:solidFill>
                  <a:srgbClr val="000000"/>
                </a:solidFill>
              </a:rPr>
              <a:t>Creativity Camp</a:t>
            </a:r>
          </a:p>
        </p:txBody>
      </p:sp>
      <p:sp>
        <p:nvSpPr>
          <p:cNvPr id="2685" name="Ligne"/>
          <p:cNvSpPr/>
          <p:nvPr/>
        </p:nvSpPr>
        <p:spPr>
          <a:xfrm>
            <a:off x="618066" y="513021"/>
            <a:ext cx="10955868" cy="1"/>
          </a:xfrm>
          <a:prstGeom prst="line">
            <a:avLst/>
          </a:prstGeom>
          <a:ln w="3175">
            <a:solidFill>
              <a:srgbClr val="000000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1219169">
              <a:defRPr sz="1200">
                <a:solidFill>
                  <a:srgbClr val="5E5E5E"/>
                </a:solidFill>
                <a:latin typeface="Sofia Pro Black"/>
                <a:ea typeface="Sofia Pro Black"/>
                <a:cs typeface="Sofia Pro Black"/>
                <a:sym typeface="Sofia Pro Black"/>
              </a:defRPr>
            </a:pPr>
            <a:endParaRPr/>
          </a:p>
        </p:txBody>
      </p:sp>
      <p:pic>
        <p:nvPicPr>
          <p:cNvPr id="2686" name="Graphique 2" descr="Graphiqu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4839" y="153420"/>
            <a:ext cx="222375" cy="19426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EFF9C39-0243-22FF-11FC-5B5CE06B68D5}"/>
              </a:ext>
            </a:extLst>
          </p:cNvPr>
          <p:cNvSpPr/>
          <p:nvPr/>
        </p:nvSpPr>
        <p:spPr>
          <a:xfrm>
            <a:off x="1221975" y="4457243"/>
            <a:ext cx="4491080" cy="91440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F7F5E9"/>
              </a:solidFill>
              <a:effectLst/>
              <a:uFillTx/>
              <a:latin typeface="OpenSans-Regular"/>
              <a:ea typeface="OpenSans-Regular"/>
              <a:cs typeface="OpenSans-Regular"/>
              <a:sym typeface="OpenSans-Regular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2B69B66-2252-B8C9-318B-97F3E5861F06}"/>
              </a:ext>
            </a:extLst>
          </p:cNvPr>
          <p:cNvSpPr txBox="1">
            <a:spLocks/>
          </p:cNvSpPr>
          <p:nvPr/>
        </p:nvSpPr>
        <p:spPr>
          <a:xfrm>
            <a:off x="1182025" y="4457243"/>
            <a:ext cx="4491080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859" tIns="22859" rIns="22859" bIns="22859" anchor="t">
            <a:noAutofit/>
          </a:bodyPr>
          <a:lstStyle>
            <a:lvl1pPr marL="0" marR="0" indent="0" algn="l" defTabSz="41275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-77" baseline="0">
                <a:solidFill>
                  <a:srgbClr val="000000"/>
                </a:solidFill>
                <a:uFillTx/>
                <a:latin typeface="Epilogue ExtraBold"/>
                <a:ea typeface="Epilogue ExtraBold"/>
                <a:cs typeface="Epilogue ExtraBold"/>
                <a:sym typeface="Epilogue ExtraBold"/>
              </a:defRPr>
            </a:lvl1pPr>
            <a:lvl2pPr marL="0" marR="0" indent="0" algn="l" defTabSz="41274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000000"/>
                </a:solidFill>
                <a:uFillTx/>
                <a:latin typeface="Epilogue ExtraBold"/>
                <a:ea typeface="Epilogue ExtraBold"/>
                <a:cs typeface="Epilogue ExtraBold"/>
                <a:sym typeface="Epilogue ExtraBold"/>
              </a:defRPr>
            </a:lvl2pPr>
            <a:lvl3pPr marL="0" marR="0" indent="0" algn="l" defTabSz="41274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000000"/>
                </a:solidFill>
                <a:uFillTx/>
                <a:latin typeface="Epilogue ExtraBold"/>
                <a:ea typeface="Epilogue ExtraBold"/>
                <a:cs typeface="Epilogue ExtraBold"/>
                <a:sym typeface="Epilogue ExtraBold"/>
              </a:defRPr>
            </a:lvl3pPr>
            <a:lvl4pPr marL="0" marR="0" indent="0" algn="l" defTabSz="41274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000000"/>
                </a:solidFill>
                <a:uFillTx/>
                <a:latin typeface="Epilogue ExtraBold"/>
                <a:ea typeface="Epilogue ExtraBold"/>
                <a:cs typeface="Epilogue ExtraBold"/>
                <a:sym typeface="Epilogue ExtraBold"/>
              </a:defRPr>
            </a:lvl4pPr>
            <a:lvl5pPr marL="0" marR="0" indent="0" algn="l" defTabSz="41274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000000"/>
                </a:solidFill>
                <a:uFillTx/>
                <a:latin typeface="Epilogue ExtraBold"/>
                <a:ea typeface="Epilogue ExtraBold"/>
                <a:cs typeface="Epilogue ExtraBold"/>
                <a:sym typeface="Epilogue ExtraBold"/>
              </a:defRPr>
            </a:lvl5pPr>
            <a:lvl6pPr marL="0" marR="0" indent="0" algn="l" defTabSz="41274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000000"/>
                </a:solidFill>
                <a:uFillTx/>
                <a:latin typeface="Epilogue ExtraBold"/>
                <a:ea typeface="Epilogue ExtraBold"/>
                <a:cs typeface="Epilogue ExtraBold"/>
                <a:sym typeface="Epilogue ExtraBold"/>
              </a:defRPr>
            </a:lvl6pPr>
            <a:lvl7pPr marL="0" marR="0" indent="0" algn="l" defTabSz="41274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000000"/>
                </a:solidFill>
                <a:uFillTx/>
                <a:latin typeface="Epilogue ExtraBold"/>
                <a:ea typeface="Epilogue ExtraBold"/>
                <a:cs typeface="Epilogue ExtraBold"/>
                <a:sym typeface="Epilogue ExtraBold"/>
              </a:defRPr>
            </a:lvl7pPr>
            <a:lvl8pPr marL="0" marR="0" indent="0" algn="l" defTabSz="41274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000000"/>
                </a:solidFill>
                <a:uFillTx/>
                <a:latin typeface="Epilogue ExtraBold"/>
                <a:ea typeface="Epilogue ExtraBold"/>
                <a:cs typeface="Epilogue ExtraBold"/>
                <a:sym typeface="Epilogue ExtraBold"/>
              </a:defRPr>
            </a:lvl8pPr>
            <a:lvl9pPr marL="0" marR="0" indent="0" algn="l" defTabSz="41274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000000"/>
                </a:solidFill>
                <a:uFillTx/>
                <a:latin typeface="Epilogue ExtraBold"/>
                <a:ea typeface="Epilogue ExtraBold"/>
                <a:cs typeface="Epilogue ExtraBold"/>
                <a:sym typeface="Epilogue ExtraBold"/>
              </a:defRPr>
            </a:lvl9pPr>
          </a:lstStyle>
          <a:p>
            <a:pPr hangingPunct="1"/>
            <a:r>
              <a:rPr lang="fr-FR" sz="22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Massacre à la tronçonneuse -  Le tueur n’a plus d’essence dans sa tronçonneuse. #</a:t>
            </a:r>
            <a:r>
              <a:rPr lang="fr-FR" sz="22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réécrivonslebonheur</a:t>
            </a:r>
            <a:endParaRPr lang="fr-FR" sz="2200" b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76BB078-0331-CB74-CA5B-45D1959DB7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477" y="3664340"/>
            <a:ext cx="5013148" cy="298263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B62E850-1B9F-8F12-2366-DD92BD92E94A}"/>
              </a:ext>
            </a:extLst>
          </p:cNvPr>
          <p:cNvSpPr/>
          <p:nvPr/>
        </p:nvSpPr>
        <p:spPr>
          <a:xfrm>
            <a:off x="6518576" y="4443198"/>
            <a:ext cx="4491080" cy="91440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F7F5E9"/>
              </a:solidFill>
              <a:effectLst/>
              <a:uFillTx/>
              <a:latin typeface="OpenSans-Regular"/>
              <a:ea typeface="OpenSans-Regular"/>
              <a:cs typeface="OpenSans-Regular"/>
              <a:sym typeface="OpenSans-Regular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9A24631-D6E5-8624-7F5B-086082448A43}"/>
              </a:ext>
            </a:extLst>
          </p:cNvPr>
          <p:cNvSpPr txBox="1">
            <a:spLocks/>
          </p:cNvSpPr>
          <p:nvPr/>
        </p:nvSpPr>
        <p:spPr>
          <a:xfrm>
            <a:off x="6478626" y="4443198"/>
            <a:ext cx="4491080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859" tIns="22859" rIns="22859" bIns="22859" anchor="t">
            <a:noAutofit/>
          </a:bodyPr>
          <a:lstStyle>
            <a:lvl1pPr marL="0" marR="0" indent="0" algn="l" defTabSz="41275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-77" baseline="0">
                <a:solidFill>
                  <a:srgbClr val="000000"/>
                </a:solidFill>
                <a:uFillTx/>
                <a:latin typeface="Epilogue ExtraBold"/>
                <a:ea typeface="Epilogue ExtraBold"/>
                <a:cs typeface="Epilogue ExtraBold"/>
                <a:sym typeface="Epilogue ExtraBold"/>
              </a:defRPr>
            </a:lvl1pPr>
            <a:lvl2pPr marL="0" marR="0" indent="0" algn="l" defTabSz="41274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000000"/>
                </a:solidFill>
                <a:uFillTx/>
                <a:latin typeface="Epilogue ExtraBold"/>
                <a:ea typeface="Epilogue ExtraBold"/>
                <a:cs typeface="Epilogue ExtraBold"/>
                <a:sym typeface="Epilogue ExtraBold"/>
              </a:defRPr>
            </a:lvl2pPr>
            <a:lvl3pPr marL="0" marR="0" indent="0" algn="l" defTabSz="41274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000000"/>
                </a:solidFill>
                <a:uFillTx/>
                <a:latin typeface="Epilogue ExtraBold"/>
                <a:ea typeface="Epilogue ExtraBold"/>
                <a:cs typeface="Epilogue ExtraBold"/>
                <a:sym typeface="Epilogue ExtraBold"/>
              </a:defRPr>
            </a:lvl3pPr>
            <a:lvl4pPr marL="0" marR="0" indent="0" algn="l" defTabSz="41274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000000"/>
                </a:solidFill>
                <a:uFillTx/>
                <a:latin typeface="Epilogue ExtraBold"/>
                <a:ea typeface="Epilogue ExtraBold"/>
                <a:cs typeface="Epilogue ExtraBold"/>
                <a:sym typeface="Epilogue ExtraBold"/>
              </a:defRPr>
            </a:lvl4pPr>
            <a:lvl5pPr marL="0" marR="0" indent="0" algn="l" defTabSz="41274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000000"/>
                </a:solidFill>
                <a:uFillTx/>
                <a:latin typeface="Epilogue ExtraBold"/>
                <a:ea typeface="Epilogue ExtraBold"/>
                <a:cs typeface="Epilogue ExtraBold"/>
                <a:sym typeface="Epilogue ExtraBold"/>
              </a:defRPr>
            </a:lvl5pPr>
            <a:lvl6pPr marL="0" marR="0" indent="0" algn="l" defTabSz="41274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000000"/>
                </a:solidFill>
                <a:uFillTx/>
                <a:latin typeface="Epilogue ExtraBold"/>
                <a:ea typeface="Epilogue ExtraBold"/>
                <a:cs typeface="Epilogue ExtraBold"/>
                <a:sym typeface="Epilogue ExtraBold"/>
              </a:defRPr>
            </a:lvl6pPr>
            <a:lvl7pPr marL="0" marR="0" indent="0" algn="l" defTabSz="41274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000000"/>
                </a:solidFill>
                <a:uFillTx/>
                <a:latin typeface="Epilogue ExtraBold"/>
                <a:ea typeface="Epilogue ExtraBold"/>
                <a:cs typeface="Epilogue ExtraBold"/>
                <a:sym typeface="Epilogue ExtraBold"/>
              </a:defRPr>
            </a:lvl7pPr>
            <a:lvl8pPr marL="0" marR="0" indent="0" algn="l" defTabSz="41274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000000"/>
                </a:solidFill>
                <a:uFillTx/>
                <a:latin typeface="Epilogue ExtraBold"/>
                <a:ea typeface="Epilogue ExtraBold"/>
                <a:cs typeface="Epilogue ExtraBold"/>
                <a:sym typeface="Epilogue ExtraBold"/>
              </a:defRPr>
            </a:lvl8pPr>
            <a:lvl9pPr marL="0" marR="0" indent="0" algn="l" defTabSz="41274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000000"/>
                </a:solidFill>
                <a:uFillTx/>
                <a:latin typeface="Epilogue ExtraBold"/>
                <a:ea typeface="Epilogue ExtraBold"/>
                <a:cs typeface="Epilogue ExtraBold"/>
                <a:sym typeface="Epilogue ExtraBold"/>
              </a:defRPr>
            </a:lvl9pPr>
          </a:lstStyle>
          <a:p>
            <a:pPr hangingPunct="1"/>
            <a:r>
              <a:rPr lang="fr-FR" sz="22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Nemo, il écoute son père et ne s’approche pas du bateau. #</a:t>
            </a:r>
            <a:r>
              <a:rPr lang="fr-FR" sz="22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réécrivonslebonheur</a:t>
            </a:r>
            <a:endParaRPr lang="fr-FR" sz="2200" b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6D41DDC-AF85-B2F3-8782-4E38E93FAE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25" y="616531"/>
            <a:ext cx="4913975" cy="297701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9AFB838-2BCC-EC64-0F1D-6C00E4F6F4F1}"/>
              </a:ext>
            </a:extLst>
          </p:cNvPr>
          <p:cNvSpPr/>
          <p:nvPr/>
        </p:nvSpPr>
        <p:spPr>
          <a:xfrm>
            <a:off x="1221975" y="1395389"/>
            <a:ext cx="4491080" cy="91440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F7F5E9"/>
              </a:solidFill>
              <a:effectLst/>
              <a:uFillTx/>
              <a:latin typeface="OpenSans-Regular"/>
              <a:ea typeface="OpenSans-Regular"/>
              <a:cs typeface="OpenSans-Regular"/>
              <a:sym typeface="OpenSans-Regular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E4F4D2F-374D-71ED-C36C-321DEDB96A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2" y="678354"/>
            <a:ext cx="5111450" cy="2825274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076D3AE8-4663-38FE-75EE-2E466CF24955}"/>
              </a:ext>
            </a:extLst>
          </p:cNvPr>
          <p:cNvSpPr txBox="1">
            <a:spLocks/>
          </p:cNvSpPr>
          <p:nvPr/>
        </p:nvSpPr>
        <p:spPr>
          <a:xfrm>
            <a:off x="1182025" y="1395389"/>
            <a:ext cx="4491080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859" tIns="22859" rIns="22859" bIns="22859" anchor="t">
            <a:noAutofit/>
          </a:bodyPr>
          <a:lstStyle>
            <a:lvl1pPr marL="0" marR="0" indent="0" algn="l" defTabSz="41275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-77" baseline="0">
                <a:solidFill>
                  <a:srgbClr val="000000"/>
                </a:solidFill>
                <a:uFillTx/>
                <a:latin typeface="Epilogue ExtraBold"/>
                <a:ea typeface="Epilogue ExtraBold"/>
                <a:cs typeface="Epilogue ExtraBold"/>
                <a:sym typeface="Epilogue ExtraBold"/>
              </a:defRPr>
            </a:lvl1pPr>
            <a:lvl2pPr marL="0" marR="0" indent="0" algn="l" defTabSz="41274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000000"/>
                </a:solidFill>
                <a:uFillTx/>
                <a:latin typeface="Epilogue ExtraBold"/>
                <a:ea typeface="Epilogue ExtraBold"/>
                <a:cs typeface="Epilogue ExtraBold"/>
                <a:sym typeface="Epilogue ExtraBold"/>
              </a:defRPr>
            </a:lvl2pPr>
            <a:lvl3pPr marL="0" marR="0" indent="0" algn="l" defTabSz="41274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000000"/>
                </a:solidFill>
                <a:uFillTx/>
                <a:latin typeface="Epilogue ExtraBold"/>
                <a:ea typeface="Epilogue ExtraBold"/>
                <a:cs typeface="Epilogue ExtraBold"/>
                <a:sym typeface="Epilogue ExtraBold"/>
              </a:defRPr>
            </a:lvl3pPr>
            <a:lvl4pPr marL="0" marR="0" indent="0" algn="l" defTabSz="41274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000000"/>
                </a:solidFill>
                <a:uFillTx/>
                <a:latin typeface="Epilogue ExtraBold"/>
                <a:ea typeface="Epilogue ExtraBold"/>
                <a:cs typeface="Epilogue ExtraBold"/>
                <a:sym typeface="Epilogue ExtraBold"/>
              </a:defRPr>
            </a:lvl4pPr>
            <a:lvl5pPr marL="0" marR="0" indent="0" algn="l" defTabSz="41274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000000"/>
                </a:solidFill>
                <a:uFillTx/>
                <a:latin typeface="Epilogue ExtraBold"/>
                <a:ea typeface="Epilogue ExtraBold"/>
                <a:cs typeface="Epilogue ExtraBold"/>
                <a:sym typeface="Epilogue ExtraBold"/>
              </a:defRPr>
            </a:lvl5pPr>
            <a:lvl6pPr marL="0" marR="0" indent="0" algn="l" defTabSz="41274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000000"/>
                </a:solidFill>
                <a:uFillTx/>
                <a:latin typeface="Epilogue ExtraBold"/>
                <a:ea typeface="Epilogue ExtraBold"/>
                <a:cs typeface="Epilogue ExtraBold"/>
                <a:sym typeface="Epilogue ExtraBold"/>
              </a:defRPr>
            </a:lvl6pPr>
            <a:lvl7pPr marL="0" marR="0" indent="0" algn="l" defTabSz="41274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000000"/>
                </a:solidFill>
                <a:uFillTx/>
                <a:latin typeface="Epilogue ExtraBold"/>
                <a:ea typeface="Epilogue ExtraBold"/>
                <a:cs typeface="Epilogue ExtraBold"/>
                <a:sym typeface="Epilogue ExtraBold"/>
              </a:defRPr>
            </a:lvl7pPr>
            <a:lvl8pPr marL="0" marR="0" indent="0" algn="l" defTabSz="41274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000000"/>
                </a:solidFill>
                <a:uFillTx/>
                <a:latin typeface="Epilogue ExtraBold"/>
                <a:ea typeface="Epilogue ExtraBold"/>
                <a:cs typeface="Epilogue ExtraBold"/>
                <a:sym typeface="Epilogue ExtraBold"/>
              </a:defRPr>
            </a:lvl8pPr>
            <a:lvl9pPr marL="0" marR="0" indent="0" algn="l" defTabSz="41274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000000"/>
                </a:solidFill>
                <a:uFillTx/>
                <a:latin typeface="Epilogue ExtraBold"/>
                <a:ea typeface="Epilogue ExtraBold"/>
                <a:cs typeface="Epilogue ExtraBold"/>
                <a:sym typeface="Epilogue ExtraBold"/>
              </a:defRPr>
            </a:lvl9pPr>
          </a:lstStyle>
          <a:p>
            <a:pPr hangingPunct="1"/>
            <a:r>
              <a:rPr lang="fr-FR" sz="22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La ligne verte – finalement John </a:t>
            </a:r>
            <a:r>
              <a:rPr lang="fr-FR" sz="22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Caffee</a:t>
            </a:r>
            <a:r>
              <a:rPr lang="fr-FR" sz="22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est libéré. #</a:t>
            </a:r>
            <a:r>
              <a:rPr lang="fr-FR" sz="22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réécrivonslebonheur</a:t>
            </a:r>
            <a:endParaRPr lang="fr-FR" sz="2200" b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5076AC-E856-07AB-6126-03C35668A31C}"/>
              </a:ext>
            </a:extLst>
          </p:cNvPr>
          <p:cNvSpPr/>
          <p:nvPr/>
        </p:nvSpPr>
        <p:spPr>
          <a:xfrm>
            <a:off x="6478384" y="1341152"/>
            <a:ext cx="4531030" cy="91440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F7F5E9"/>
              </a:solidFill>
              <a:effectLst/>
              <a:uFillTx/>
              <a:latin typeface="OpenSans-Regular"/>
              <a:ea typeface="OpenSans-Regular"/>
              <a:cs typeface="OpenSans-Regular"/>
              <a:sym typeface="OpenSans-Regular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F6A8C3E9-DD5D-A687-65EB-ACEBFF8AB954}"/>
              </a:ext>
            </a:extLst>
          </p:cNvPr>
          <p:cNvSpPr txBox="1">
            <a:spLocks/>
          </p:cNvSpPr>
          <p:nvPr/>
        </p:nvSpPr>
        <p:spPr>
          <a:xfrm>
            <a:off x="6478626" y="1381344"/>
            <a:ext cx="4531030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859" tIns="22859" rIns="22859" bIns="22859" anchor="t">
            <a:noAutofit/>
          </a:bodyPr>
          <a:lstStyle>
            <a:lvl1pPr marL="0" marR="0" indent="0" algn="l" defTabSz="41275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-77" baseline="0">
                <a:solidFill>
                  <a:srgbClr val="000000"/>
                </a:solidFill>
                <a:uFillTx/>
                <a:latin typeface="Epilogue ExtraBold"/>
                <a:ea typeface="Epilogue ExtraBold"/>
                <a:cs typeface="Epilogue ExtraBold"/>
                <a:sym typeface="Epilogue ExtraBold"/>
              </a:defRPr>
            </a:lvl1pPr>
            <a:lvl2pPr marL="0" marR="0" indent="0" algn="l" defTabSz="41274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000000"/>
                </a:solidFill>
                <a:uFillTx/>
                <a:latin typeface="Epilogue ExtraBold"/>
                <a:ea typeface="Epilogue ExtraBold"/>
                <a:cs typeface="Epilogue ExtraBold"/>
                <a:sym typeface="Epilogue ExtraBold"/>
              </a:defRPr>
            </a:lvl2pPr>
            <a:lvl3pPr marL="0" marR="0" indent="0" algn="l" defTabSz="41274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000000"/>
                </a:solidFill>
                <a:uFillTx/>
                <a:latin typeface="Epilogue ExtraBold"/>
                <a:ea typeface="Epilogue ExtraBold"/>
                <a:cs typeface="Epilogue ExtraBold"/>
                <a:sym typeface="Epilogue ExtraBold"/>
              </a:defRPr>
            </a:lvl3pPr>
            <a:lvl4pPr marL="0" marR="0" indent="0" algn="l" defTabSz="41274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000000"/>
                </a:solidFill>
                <a:uFillTx/>
                <a:latin typeface="Epilogue ExtraBold"/>
                <a:ea typeface="Epilogue ExtraBold"/>
                <a:cs typeface="Epilogue ExtraBold"/>
                <a:sym typeface="Epilogue ExtraBold"/>
              </a:defRPr>
            </a:lvl4pPr>
            <a:lvl5pPr marL="0" marR="0" indent="0" algn="l" defTabSz="41274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000000"/>
                </a:solidFill>
                <a:uFillTx/>
                <a:latin typeface="Epilogue ExtraBold"/>
                <a:ea typeface="Epilogue ExtraBold"/>
                <a:cs typeface="Epilogue ExtraBold"/>
                <a:sym typeface="Epilogue ExtraBold"/>
              </a:defRPr>
            </a:lvl5pPr>
            <a:lvl6pPr marL="0" marR="0" indent="0" algn="l" defTabSz="41274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000000"/>
                </a:solidFill>
                <a:uFillTx/>
                <a:latin typeface="Epilogue ExtraBold"/>
                <a:ea typeface="Epilogue ExtraBold"/>
                <a:cs typeface="Epilogue ExtraBold"/>
                <a:sym typeface="Epilogue ExtraBold"/>
              </a:defRPr>
            </a:lvl6pPr>
            <a:lvl7pPr marL="0" marR="0" indent="0" algn="l" defTabSz="41274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000000"/>
                </a:solidFill>
                <a:uFillTx/>
                <a:latin typeface="Epilogue ExtraBold"/>
                <a:ea typeface="Epilogue ExtraBold"/>
                <a:cs typeface="Epilogue ExtraBold"/>
                <a:sym typeface="Epilogue ExtraBold"/>
              </a:defRPr>
            </a:lvl7pPr>
            <a:lvl8pPr marL="0" marR="0" indent="0" algn="l" defTabSz="41274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000000"/>
                </a:solidFill>
                <a:uFillTx/>
                <a:latin typeface="Epilogue ExtraBold"/>
                <a:ea typeface="Epilogue ExtraBold"/>
                <a:cs typeface="Epilogue ExtraBold"/>
                <a:sym typeface="Epilogue ExtraBold"/>
              </a:defRPr>
            </a:lvl8pPr>
            <a:lvl9pPr marL="0" marR="0" indent="0" algn="l" defTabSz="41274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000000"/>
                </a:solidFill>
                <a:uFillTx/>
                <a:latin typeface="Epilogue ExtraBold"/>
                <a:ea typeface="Epilogue ExtraBold"/>
                <a:cs typeface="Epilogue ExtraBold"/>
                <a:sym typeface="Epilogue ExtraBold"/>
              </a:defRPr>
            </a:lvl9pPr>
          </a:lstStyle>
          <a:p>
            <a:pPr hangingPunct="1"/>
            <a:r>
              <a:rPr lang="fr-FR" sz="22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Gladiator</a:t>
            </a:r>
            <a:r>
              <a:rPr lang="fr-FR" sz="22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22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Maximus</a:t>
            </a:r>
            <a:r>
              <a:rPr lang="fr-FR" sz="22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arrive à temps pour sauver sa famille. #</a:t>
            </a:r>
            <a:r>
              <a:rPr lang="fr-FR" sz="22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réécrivonslebonheur</a:t>
            </a:r>
            <a:endParaRPr lang="fr-FR" sz="2200" b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67242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6" name="Graphique 2" descr="Graphiqu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4839" y="153420"/>
            <a:ext cx="222375" cy="19426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0D47D82-BA75-E5B5-B057-F348E7DFE358}"/>
              </a:ext>
            </a:extLst>
          </p:cNvPr>
          <p:cNvSpPr txBox="1"/>
          <p:nvPr/>
        </p:nvSpPr>
        <p:spPr>
          <a:xfrm>
            <a:off x="7154167" y="2082031"/>
            <a:ext cx="4487705" cy="34163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>
              <a:buClr>
                <a:schemeClr val="tx2"/>
              </a:buClr>
              <a:buSzPct val="140000"/>
            </a:pPr>
            <a:r>
              <a:rPr lang="fr-FR" b="0" dirty="0">
                <a:solidFill>
                  <a:schemeClr val="accent6">
                    <a:lumMod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Concours gratuit via </a:t>
            </a:r>
            <a:r>
              <a:rPr lang="fr-FR" dirty="0">
                <a:solidFill>
                  <a:schemeClr val="accent6">
                    <a:lumMod val="10000"/>
                  </a:schemeClr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le site </a:t>
            </a:r>
            <a:r>
              <a:rPr lang="fr-FR" dirty="0" err="1">
                <a:solidFill>
                  <a:schemeClr val="accent6">
                    <a:lumMod val="10000"/>
                  </a:schemeClr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letz.ai</a:t>
            </a:r>
            <a:r>
              <a:rPr lang="fr-FR" dirty="0">
                <a:solidFill>
                  <a:schemeClr val="accent6">
                    <a:lumMod val="10000"/>
                  </a:schemeClr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 </a:t>
            </a:r>
            <a:r>
              <a:rPr lang="fr-FR" b="0" dirty="0">
                <a:solidFill>
                  <a:schemeClr val="accent6">
                    <a:lumMod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 création d’affiches de films en image AI.</a:t>
            </a:r>
            <a:br>
              <a:rPr lang="fr-FR" b="0" dirty="0">
                <a:solidFill>
                  <a:schemeClr val="accent6">
                    <a:lumMod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br>
              <a:rPr lang="fr-FR" b="0" dirty="0">
                <a:solidFill>
                  <a:schemeClr val="accent6">
                    <a:lumMod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fr-FR" dirty="0">
                <a:solidFill>
                  <a:srgbClr val="000CFF"/>
                </a:solidFill>
                <a:latin typeface="Epilogue ExtraBold" pitchFamily="2" charset="77"/>
                <a:ea typeface="Open Sans Light" panose="020B0306030504020204" pitchFamily="34" charset="0"/>
                <a:cs typeface="Open Sans Light" panose="020B0306030504020204" pitchFamily="34" charset="0"/>
              </a:rPr>
              <a:t>« Réécris le bonheur en créant une affiche de film avec que du bonheur dedans. »</a:t>
            </a:r>
            <a:br>
              <a:rPr lang="fr-FR" b="0" dirty="0">
                <a:solidFill>
                  <a:schemeClr val="accent6">
                    <a:lumMod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br>
              <a:rPr lang="fr-FR" b="0" dirty="0">
                <a:solidFill>
                  <a:schemeClr val="accent6">
                    <a:lumMod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fr-FR" b="0" dirty="0">
                <a:solidFill>
                  <a:schemeClr val="accent6">
                    <a:lumMod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hlinkClick r:id="rId4"/>
              </a:rPr>
              <a:t>https://letz.ai/blog/how_brands_can_use_generative_ai</a:t>
            </a:r>
            <a:endParaRPr lang="fr-FR" b="0" dirty="0">
              <a:solidFill>
                <a:schemeClr val="accent6">
                  <a:lumMod val="1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l">
              <a:buClr>
                <a:schemeClr val="tx2"/>
              </a:buClr>
              <a:buSzPct val="140000"/>
            </a:pPr>
            <a:endParaRPr lang="fr-FR" dirty="0">
              <a:solidFill>
                <a:schemeClr val="accent6">
                  <a:lumMod val="1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l">
              <a:buClr>
                <a:schemeClr val="tx2"/>
              </a:buClr>
              <a:buSzPct val="140000"/>
            </a:pPr>
            <a:r>
              <a:rPr lang="fr-FR" b="0" dirty="0">
                <a:solidFill>
                  <a:schemeClr val="accent6">
                    <a:lumMod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Les visuels sont partagés sur une LP dédiée &gt; </a:t>
            </a:r>
            <a:r>
              <a:rPr lang="fr-FR" b="1" dirty="0" err="1">
                <a:solidFill>
                  <a:schemeClr val="accent6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reecrivonslebonheur.lu</a:t>
            </a:r>
            <a:endParaRPr lang="fr-FR" b="1" dirty="0">
              <a:solidFill>
                <a:schemeClr val="accent6">
                  <a:lumMod val="1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C0D9CE8-BBAE-A82E-3AAA-A6760B617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53" y="1579683"/>
            <a:ext cx="6642469" cy="417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reativity Camp">
            <a:extLst>
              <a:ext uri="{FF2B5EF4-FFF2-40B4-BE49-F238E27FC236}">
                <a16:creationId xmlns:a16="http://schemas.microsoft.com/office/drawing/2014/main" id="{114D5A0B-07C5-E041-3D6F-F65BA363B048}"/>
              </a:ext>
            </a:extLst>
          </p:cNvPr>
          <p:cNvSpPr txBox="1"/>
          <p:nvPr/>
        </p:nvSpPr>
        <p:spPr>
          <a:xfrm>
            <a:off x="610054" y="199754"/>
            <a:ext cx="2458778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1219169">
              <a:lnSpc>
                <a:spcPct val="80000"/>
              </a:lnSpc>
              <a:defRPr sz="600" spc="-12">
                <a:solidFill>
                  <a:srgbClr val="000000"/>
                </a:solidFill>
                <a:latin typeface="Epilogue ExtraBold"/>
                <a:ea typeface="Epilogue ExtraBold"/>
                <a:cs typeface="Epilogue ExtraBold"/>
                <a:sym typeface="Epilogue ExtraBold"/>
              </a:defRPr>
            </a:lvl1pPr>
          </a:lstStyle>
          <a:p>
            <a:pPr>
              <a:defRPr>
                <a:solidFill>
                  <a:srgbClr val="000DFF"/>
                </a:solidFill>
              </a:defRPr>
            </a:pPr>
            <a:r>
              <a:rPr>
                <a:solidFill>
                  <a:srgbClr val="000000"/>
                </a:solidFill>
              </a:rPr>
              <a:t>Creativity Camp</a:t>
            </a:r>
          </a:p>
        </p:txBody>
      </p:sp>
      <p:sp>
        <p:nvSpPr>
          <p:cNvPr id="6" name="Ligne">
            <a:extLst>
              <a:ext uri="{FF2B5EF4-FFF2-40B4-BE49-F238E27FC236}">
                <a16:creationId xmlns:a16="http://schemas.microsoft.com/office/drawing/2014/main" id="{3AD99597-0497-DE81-C51B-2369E55A1E1D}"/>
              </a:ext>
            </a:extLst>
          </p:cNvPr>
          <p:cNvSpPr/>
          <p:nvPr/>
        </p:nvSpPr>
        <p:spPr>
          <a:xfrm>
            <a:off x="618066" y="513021"/>
            <a:ext cx="10955868" cy="1"/>
          </a:xfrm>
          <a:prstGeom prst="line">
            <a:avLst/>
          </a:prstGeom>
          <a:ln w="3175">
            <a:solidFill>
              <a:srgbClr val="000000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1219169">
              <a:defRPr sz="1200">
                <a:solidFill>
                  <a:srgbClr val="5E5E5E"/>
                </a:solidFill>
                <a:latin typeface="Sofia Pro Black"/>
                <a:ea typeface="Sofia Pro Black"/>
                <a:cs typeface="Sofia Pro Black"/>
                <a:sym typeface="Sofia Pro Black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775338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7" name="Difficulty to align  marketing objectives  with business  objectives."/>
          <p:cNvSpPr txBox="1">
            <a:spLocks noGrp="1"/>
          </p:cNvSpPr>
          <p:nvPr>
            <p:ph type="title"/>
          </p:nvPr>
        </p:nvSpPr>
        <p:spPr>
          <a:xfrm>
            <a:off x="870154" y="1471537"/>
            <a:ext cx="10279627" cy="391492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285750" indent="-285750">
              <a:defRPr sz="5000" spc="-166">
                <a:latin typeface="Epilogue ExtraBold"/>
                <a:ea typeface="Epilogue ExtraBold"/>
                <a:cs typeface="Epilogue ExtraBold"/>
                <a:sym typeface="Epilogue ExtraBold"/>
              </a:defRPr>
            </a:pPr>
            <a:r>
              <a:rPr lang="fr-LU" dirty="0"/>
              <a:t>D’autres possibilités créatives</a:t>
            </a:r>
            <a:endParaRPr lang="fr-LU" dirty="0">
              <a:solidFill>
                <a:srgbClr val="000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84659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6" name="Graphique 2" descr="Graphiqu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4839" y="153420"/>
            <a:ext cx="222375" cy="19426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Creativity Camp">
            <a:extLst>
              <a:ext uri="{FF2B5EF4-FFF2-40B4-BE49-F238E27FC236}">
                <a16:creationId xmlns:a16="http://schemas.microsoft.com/office/drawing/2014/main" id="{114D5A0B-07C5-E041-3D6F-F65BA363B048}"/>
              </a:ext>
            </a:extLst>
          </p:cNvPr>
          <p:cNvSpPr txBox="1"/>
          <p:nvPr/>
        </p:nvSpPr>
        <p:spPr>
          <a:xfrm>
            <a:off x="610054" y="199754"/>
            <a:ext cx="2458778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1219169">
              <a:lnSpc>
                <a:spcPct val="80000"/>
              </a:lnSpc>
              <a:defRPr sz="600" spc="-12">
                <a:solidFill>
                  <a:srgbClr val="000000"/>
                </a:solidFill>
                <a:latin typeface="Epilogue ExtraBold"/>
                <a:ea typeface="Epilogue ExtraBold"/>
                <a:cs typeface="Epilogue ExtraBold"/>
                <a:sym typeface="Epilogue ExtraBold"/>
              </a:defRPr>
            </a:lvl1pPr>
          </a:lstStyle>
          <a:p>
            <a:pPr>
              <a:defRPr>
                <a:solidFill>
                  <a:srgbClr val="000DFF"/>
                </a:solidFill>
              </a:defRPr>
            </a:pPr>
            <a:r>
              <a:rPr>
                <a:solidFill>
                  <a:srgbClr val="000000"/>
                </a:solidFill>
              </a:rPr>
              <a:t>Creativity Camp</a:t>
            </a:r>
          </a:p>
        </p:txBody>
      </p:sp>
      <p:sp>
        <p:nvSpPr>
          <p:cNvPr id="6" name="Ligne">
            <a:extLst>
              <a:ext uri="{FF2B5EF4-FFF2-40B4-BE49-F238E27FC236}">
                <a16:creationId xmlns:a16="http://schemas.microsoft.com/office/drawing/2014/main" id="{3AD99597-0497-DE81-C51B-2369E55A1E1D}"/>
              </a:ext>
            </a:extLst>
          </p:cNvPr>
          <p:cNvSpPr/>
          <p:nvPr/>
        </p:nvSpPr>
        <p:spPr>
          <a:xfrm>
            <a:off x="618066" y="513021"/>
            <a:ext cx="10955868" cy="1"/>
          </a:xfrm>
          <a:prstGeom prst="line">
            <a:avLst/>
          </a:prstGeom>
          <a:ln w="3175">
            <a:solidFill>
              <a:srgbClr val="000000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1219169">
              <a:defRPr sz="1200">
                <a:solidFill>
                  <a:srgbClr val="5E5E5E"/>
                </a:solidFill>
                <a:latin typeface="Sofia Pro Black"/>
                <a:ea typeface="Sofia Pro Black"/>
                <a:cs typeface="Sofia Pro Black"/>
                <a:sym typeface="Sofia Pro Black"/>
              </a:defRPr>
            </a:pPr>
            <a:endParaRPr/>
          </a:p>
        </p:txBody>
      </p:sp>
      <p:pic>
        <p:nvPicPr>
          <p:cNvPr id="2" name="Mon film 60" descr="Mon film 60">
            <a:hlinkClick r:id="" action="ppaction://media"/>
            <a:extLst>
              <a:ext uri="{FF2B5EF4-FFF2-40B4-BE49-F238E27FC236}">
                <a16:creationId xmlns:a16="http://schemas.microsoft.com/office/drawing/2014/main" id="{79825022-82D6-0871-7258-71E4F8658C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6438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1" name="Difficulty to align  marketing objectives  with business  objectives."/>
          <p:cNvSpPr txBox="1">
            <a:spLocks noGrp="1"/>
          </p:cNvSpPr>
          <p:nvPr>
            <p:ph type="title"/>
          </p:nvPr>
        </p:nvSpPr>
        <p:spPr>
          <a:xfrm>
            <a:off x="644930" y="1471537"/>
            <a:ext cx="9581340" cy="3914926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80000"/>
              </a:lnSpc>
              <a:defRPr sz="5000" spc="-166">
                <a:latin typeface="Epilogue ExtraBold"/>
                <a:ea typeface="Epilogue ExtraBold"/>
                <a:cs typeface="Epilogue ExtraBold"/>
                <a:sym typeface="Epilogue ExtraBold"/>
              </a:defRPr>
            </a:lvl1pPr>
          </a:lstStyle>
          <a:p>
            <a:r>
              <a:t>Thank you.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0" name="Difficulty to align  marketing objectives  with business  objectives."/>
          <p:cNvSpPr txBox="1">
            <a:spLocks noGrp="1"/>
          </p:cNvSpPr>
          <p:nvPr>
            <p:ph type="title"/>
          </p:nvPr>
        </p:nvSpPr>
        <p:spPr>
          <a:xfrm>
            <a:off x="644930" y="1471537"/>
            <a:ext cx="9581340" cy="3914926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80000"/>
              </a:lnSpc>
              <a:defRPr sz="5000" spc="-166">
                <a:latin typeface="Epilogue ExtraBold"/>
                <a:ea typeface="Epilogue ExtraBold"/>
                <a:cs typeface="Epilogue ExtraBold"/>
                <a:sym typeface="Epilogue ExtraBold"/>
              </a:defRPr>
            </a:pPr>
            <a:r>
              <a:rPr lang="fr-FR" dirty="0"/>
              <a:t>Le client</a:t>
            </a:r>
            <a:r>
              <a:rPr dirty="0">
                <a:solidFill>
                  <a:srgbClr val="000000"/>
                </a:solidFill>
              </a:rPr>
              <a:t>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1" name="Creativity Camp"/>
          <p:cNvSpPr txBox="1"/>
          <p:nvPr/>
        </p:nvSpPr>
        <p:spPr>
          <a:xfrm>
            <a:off x="610054" y="199754"/>
            <a:ext cx="2458778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1219169">
              <a:lnSpc>
                <a:spcPct val="80000"/>
              </a:lnSpc>
              <a:defRPr sz="600" spc="-12">
                <a:solidFill>
                  <a:srgbClr val="000000"/>
                </a:solidFill>
                <a:latin typeface="Epilogue ExtraBold"/>
                <a:ea typeface="Epilogue ExtraBold"/>
                <a:cs typeface="Epilogue ExtraBold"/>
                <a:sym typeface="Epilogue ExtraBold"/>
              </a:defRPr>
            </a:lvl1pPr>
          </a:lstStyle>
          <a:p>
            <a:pPr>
              <a:defRPr>
                <a:solidFill>
                  <a:srgbClr val="000DFF"/>
                </a:solidFill>
              </a:defRPr>
            </a:pPr>
            <a:r>
              <a:rPr>
                <a:solidFill>
                  <a:srgbClr val="000000"/>
                </a:solidFill>
              </a:rPr>
              <a:t>Creativity Camp</a:t>
            </a:r>
          </a:p>
        </p:txBody>
      </p:sp>
      <p:sp>
        <p:nvSpPr>
          <p:cNvPr id="2692" name="Ligne"/>
          <p:cNvSpPr/>
          <p:nvPr/>
        </p:nvSpPr>
        <p:spPr>
          <a:xfrm>
            <a:off x="618066" y="513021"/>
            <a:ext cx="10955868" cy="1"/>
          </a:xfrm>
          <a:prstGeom prst="line">
            <a:avLst/>
          </a:prstGeom>
          <a:ln w="3175">
            <a:solidFill>
              <a:srgbClr val="000000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1219169">
              <a:defRPr sz="1200">
                <a:solidFill>
                  <a:srgbClr val="5E5E5E"/>
                </a:solidFill>
                <a:latin typeface="Sofia Pro Black"/>
                <a:ea typeface="Sofia Pro Black"/>
                <a:cs typeface="Sofia Pro Black"/>
                <a:sym typeface="Sofia Pro Black"/>
              </a:defRPr>
            </a:pPr>
            <a:endParaRPr/>
          </a:p>
        </p:txBody>
      </p:sp>
      <p:pic>
        <p:nvPicPr>
          <p:cNvPr id="2693" name="Graphique 2" descr="Graphiqu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4839" y="153420"/>
            <a:ext cx="222375" cy="19426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2" descr="Netflix | Brand Assets | Logos">
            <a:extLst>
              <a:ext uri="{FF2B5EF4-FFF2-40B4-BE49-F238E27FC236}">
                <a16:creationId xmlns:a16="http://schemas.microsoft.com/office/drawing/2014/main" id="{07A9F6B2-DE4E-EFCE-EA07-919C7B708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" y="0"/>
            <a:ext cx="121862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7" name="Difficulty to align  marketing objectives  with business  objectives."/>
          <p:cNvSpPr txBox="1">
            <a:spLocks noGrp="1"/>
          </p:cNvSpPr>
          <p:nvPr>
            <p:ph type="title"/>
          </p:nvPr>
        </p:nvSpPr>
        <p:spPr>
          <a:xfrm>
            <a:off x="644930" y="1471537"/>
            <a:ext cx="9805356" cy="391492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285750" indent="-285750">
              <a:defRPr sz="5000" spc="-166">
                <a:latin typeface="Epilogue ExtraBold"/>
                <a:ea typeface="Epilogue ExtraBold"/>
                <a:cs typeface="Epilogue ExtraBold"/>
                <a:sym typeface="Epilogue ExtraBold"/>
              </a:defRPr>
            </a:pPr>
            <a:r>
              <a:rPr lang="fr-LU" dirty="0"/>
              <a:t>“Et si, pour la journée internationale du bonheur, </a:t>
            </a:r>
            <a:r>
              <a:rPr lang="fr-LU" dirty="0">
                <a:solidFill>
                  <a:srgbClr val="000CFF"/>
                </a:solidFill>
              </a:rPr>
              <a:t>Netflix</a:t>
            </a:r>
            <a:r>
              <a:rPr lang="fr-LU" dirty="0"/>
              <a:t> réécrivait les histoires de certains films pour n’y trouver que du </a:t>
            </a:r>
            <a:r>
              <a:rPr lang="fr-LU" dirty="0">
                <a:solidFill>
                  <a:srgbClr val="000CFF"/>
                </a:solidFill>
              </a:rPr>
              <a:t>bonheur</a:t>
            </a:r>
            <a:r>
              <a:rPr lang="fr-LU" dirty="0"/>
              <a:t> ? ”</a:t>
            </a:r>
          </a:p>
        </p:txBody>
      </p:sp>
    </p:spTree>
    <p:extLst>
      <p:ext uri="{BB962C8B-B14F-4D97-AF65-F5344CB8AC3E}">
        <p14:creationId xmlns:p14="http://schemas.microsoft.com/office/powerpoint/2010/main" val="359746629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4" name="Creativity Camp"/>
          <p:cNvSpPr txBox="1"/>
          <p:nvPr/>
        </p:nvSpPr>
        <p:spPr>
          <a:xfrm>
            <a:off x="610054" y="199754"/>
            <a:ext cx="2458778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1219169">
              <a:lnSpc>
                <a:spcPct val="80000"/>
              </a:lnSpc>
              <a:defRPr sz="600" spc="-12">
                <a:solidFill>
                  <a:srgbClr val="000000"/>
                </a:solidFill>
                <a:latin typeface="Epilogue ExtraBold"/>
                <a:ea typeface="Epilogue ExtraBold"/>
                <a:cs typeface="Epilogue ExtraBold"/>
                <a:sym typeface="Epilogue ExtraBold"/>
              </a:defRPr>
            </a:lvl1pPr>
          </a:lstStyle>
          <a:p>
            <a:pPr>
              <a:defRPr>
                <a:solidFill>
                  <a:srgbClr val="000DFF"/>
                </a:solidFill>
              </a:defRPr>
            </a:pPr>
            <a:r>
              <a:rPr>
                <a:solidFill>
                  <a:srgbClr val="000000"/>
                </a:solidFill>
              </a:rPr>
              <a:t>Creativity Camp</a:t>
            </a:r>
          </a:p>
        </p:txBody>
      </p:sp>
      <p:sp>
        <p:nvSpPr>
          <p:cNvPr id="2685" name="Ligne"/>
          <p:cNvSpPr/>
          <p:nvPr/>
        </p:nvSpPr>
        <p:spPr>
          <a:xfrm>
            <a:off x="618066" y="513021"/>
            <a:ext cx="10955868" cy="1"/>
          </a:xfrm>
          <a:prstGeom prst="line">
            <a:avLst/>
          </a:prstGeom>
          <a:ln w="3175">
            <a:solidFill>
              <a:srgbClr val="000000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1219169">
              <a:defRPr sz="1200">
                <a:solidFill>
                  <a:srgbClr val="5E5E5E"/>
                </a:solidFill>
                <a:latin typeface="Sofia Pro Black"/>
                <a:ea typeface="Sofia Pro Black"/>
                <a:cs typeface="Sofia Pro Black"/>
                <a:sym typeface="Sofia Pro Black"/>
              </a:defRPr>
            </a:pPr>
            <a:endParaRPr/>
          </a:p>
        </p:txBody>
      </p:sp>
      <p:pic>
        <p:nvPicPr>
          <p:cNvPr id="2686" name="Graphique 2" descr="Graphiqu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4839" y="153420"/>
            <a:ext cx="222375" cy="194269"/>
          </a:xfrm>
          <a:prstGeom prst="rect">
            <a:avLst/>
          </a:prstGeom>
          <a:ln w="12700">
            <a:miter lim="400000"/>
          </a:ln>
        </p:spPr>
      </p:pic>
      <p:sp>
        <p:nvSpPr>
          <p:cNvPr id="2687" name="Title 1"/>
          <p:cNvSpPr txBox="1">
            <a:spLocks noGrp="1"/>
          </p:cNvSpPr>
          <p:nvPr>
            <p:ph type="title"/>
          </p:nvPr>
        </p:nvSpPr>
        <p:spPr>
          <a:xfrm>
            <a:off x="600669" y="822062"/>
            <a:ext cx="10655978" cy="5522916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80000"/>
              </a:lnSpc>
              <a:defRPr sz="3000" b="1" spc="-77">
                <a:solidFill>
                  <a:srgbClr val="000000"/>
                </a:solidFill>
                <a:latin typeface="Epilogue ExtraBold"/>
                <a:ea typeface="Epilogue ExtraBold"/>
                <a:cs typeface="Epilogue ExtraBold"/>
                <a:sym typeface="Epilogue ExtraBold"/>
              </a:defRPr>
            </a:lvl1pPr>
          </a:lstStyle>
          <a:p>
            <a:r>
              <a:rPr lang="fr-FR" dirty="0"/>
              <a:t>Netflix choisit de retirer, le temps d’une journée, les éléments négatifs des films et séries qu’il propose pour créer de nouveaux visuels et inciter le public à participer.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0390760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7" name="Difficulty to align  marketing objectives  with business  objectives."/>
          <p:cNvSpPr txBox="1">
            <a:spLocks noGrp="1"/>
          </p:cNvSpPr>
          <p:nvPr>
            <p:ph type="title"/>
          </p:nvPr>
        </p:nvSpPr>
        <p:spPr>
          <a:xfrm>
            <a:off x="870154" y="1471537"/>
            <a:ext cx="10279627" cy="391492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285750" indent="-285750">
              <a:defRPr sz="5000" spc="-166">
                <a:latin typeface="Epilogue ExtraBold"/>
                <a:ea typeface="Epilogue ExtraBold"/>
                <a:cs typeface="Epilogue ExtraBold"/>
                <a:sym typeface="Epilogue ExtraBold"/>
              </a:defRPr>
            </a:pPr>
            <a:r>
              <a:rPr lang="fr-LU" dirty="0"/>
              <a:t>Une campagne multi-sujets</a:t>
            </a:r>
            <a:endParaRPr lang="fr-LU" dirty="0">
              <a:solidFill>
                <a:srgbClr val="000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08539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B5606B-6F7F-7CBD-63A6-6D857A96D1F1}"/>
              </a:ext>
            </a:extLst>
          </p:cNvPr>
          <p:cNvSpPr/>
          <p:nvPr/>
        </p:nvSpPr>
        <p:spPr>
          <a:xfrm>
            <a:off x="4079631" y="-1"/>
            <a:ext cx="8112369" cy="6858001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F7F5E9"/>
              </a:solidFill>
              <a:effectLst/>
              <a:uFillTx/>
              <a:latin typeface="OpenSans-Regular"/>
              <a:ea typeface="OpenSans-Regular"/>
              <a:cs typeface="OpenSans-Regular"/>
              <a:sym typeface="OpenSans-Regular"/>
            </a:endParaRPr>
          </a:p>
        </p:txBody>
      </p:sp>
      <p:pic>
        <p:nvPicPr>
          <p:cNvPr id="2686" name="Graphique 2" descr="Graphiqu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4839" y="153420"/>
            <a:ext cx="222375" cy="1942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5FA84D8-C386-E543-F5BA-35D7FEC9D4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322" y="401320"/>
            <a:ext cx="7125678" cy="570054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118CBA6-C38B-924D-4DA7-2F48FF4B2F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12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644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B5606B-6F7F-7CBD-63A6-6D857A96D1F1}"/>
              </a:ext>
            </a:extLst>
          </p:cNvPr>
          <p:cNvSpPr/>
          <p:nvPr/>
        </p:nvSpPr>
        <p:spPr>
          <a:xfrm>
            <a:off x="4079631" y="-1"/>
            <a:ext cx="8112369" cy="6858001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F7F5E9"/>
              </a:solidFill>
              <a:effectLst/>
              <a:uFillTx/>
              <a:latin typeface="OpenSans-Regular"/>
              <a:ea typeface="OpenSans-Regular"/>
              <a:cs typeface="OpenSans-Regular"/>
              <a:sym typeface="OpenSans-Regular"/>
            </a:endParaRPr>
          </a:p>
        </p:txBody>
      </p:sp>
      <p:pic>
        <p:nvPicPr>
          <p:cNvPr id="2686" name="Graphique 2" descr="Graphiqu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4839" y="153420"/>
            <a:ext cx="222375" cy="1942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5FA84D8-C386-E543-F5BA-35D7FEC9D4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6322" y="401320"/>
            <a:ext cx="7125677" cy="570054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118CBA6-C38B-924D-4DA7-2F48FF4B2F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412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00836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B5606B-6F7F-7CBD-63A6-6D857A96D1F1}"/>
              </a:ext>
            </a:extLst>
          </p:cNvPr>
          <p:cNvSpPr/>
          <p:nvPr/>
        </p:nvSpPr>
        <p:spPr>
          <a:xfrm>
            <a:off x="4079631" y="-1"/>
            <a:ext cx="8112369" cy="6858001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F7F5E9"/>
              </a:solidFill>
              <a:effectLst/>
              <a:uFillTx/>
              <a:latin typeface="OpenSans-Regular"/>
              <a:ea typeface="OpenSans-Regular"/>
              <a:cs typeface="OpenSans-Regular"/>
              <a:sym typeface="OpenSans-Regular"/>
            </a:endParaRPr>
          </a:p>
        </p:txBody>
      </p:sp>
      <p:pic>
        <p:nvPicPr>
          <p:cNvPr id="2686" name="Graphique 2" descr="Graphiqu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4839" y="153420"/>
            <a:ext cx="222375" cy="1942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5FA84D8-C386-E543-F5BA-35D7FEC9D4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6322" y="401320"/>
            <a:ext cx="7125677" cy="570054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118CBA6-C38B-924D-4DA7-2F48FF4B2F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412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6377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VOUS BASE">
  <a:themeElements>
    <a:clrScheme name="VOUS BASE">
      <a:dk1>
        <a:srgbClr val="F7F5E9"/>
      </a:dk1>
      <a:lt1>
        <a:srgbClr val="F7F5E9"/>
      </a:lt1>
      <a:dk2>
        <a:srgbClr val="A7A7A7"/>
      </a:dk2>
      <a:lt2>
        <a:srgbClr val="535353"/>
      </a:lt2>
      <a:accent1>
        <a:srgbClr val="86C6B0"/>
      </a:accent1>
      <a:accent2>
        <a:srgbClr val="E1CBDF"/>
      </a:accent2>
      <a:accent3>
        <a:srgbClr val="F0D253"/>
      </a:accent3>
      <a:accent4>
        <a:srgbClr val="DA753F"/>
      </a:accent4>
      <a:accent5>
        <a:srgbClr val="FF644E"/>
      </a:accent5>
      <a:accent6>
        <a:srgbClr val="E3E1D1"/>
      </a:accent6>
      <a:hlink>
        <a:srgbClr val="0000FF"/>
      </a:hlink>
      <a:folHlink>
        <a:srgbClr val="FF00FF"/>
      </a:folHlink>
    </a:clrScheme>
    <a:fontScheme name="VOUS BAS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VOUS BA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F7F5E9"/>
            </a:solidFill>
            <a:effectLst/>
            <a:uFillTx/>
            <a:latin typeface="OpenSans-Regular"/>
            <a:ea typeface="OpenSans-Regular"/>
            <a:cs typeface="OpenSans-Regular"/>
            <a:sym typeface="OpenSans-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F7F5E9"/>
            </a:solidFill>
            <a:effectLst/>
            <a:uFillTx/>
            <a:latin typeface="OpenSans-Regular"/>
            <a:ea typeface="OpenSans-Regular"/>
            <a:cs typeface="OpenSans-Regular"/>
            <a:sym typeface="OpenSans-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VOUS BASE">
  <a:themeElements>
    <a:clrScheme name="VOUS BAS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C6B0"/>
      </a:accent1>
      <a:accent2>
        <a:srgbClr val="E1CBDF"/>
      </a:accent2>
      <a:accent3>
        <a:srgbClr val="F0D253"/>
      </a:accent3>
      <a:accent4>
        <a:srgbClr val="DA753F"/>
      </a:accent4>
      <a:accent5>
        <a:srgbClr val="FF644E"/>
      </a:accent5>
      <a:accent6>
        <a:srgbClr val="E3E1D1"/>
      </a:accent6>
      <a:hlink>
        <a:srgbClr val="0000FF"/>
      </a:hlink>
      <a:folHlink>
        <a:srgbClr val="FF00FF"/>
      </a:folHlink>
    </a:clrScheme>
    <a:fontScheme name="VOUS BAS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VOUS BA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F7F5E9"/>
            </a:solidFill>
            <a:effectLst/>
            <a:uFillTx/>
            <a:latin typeface="OpenSans-Regular"/>
            <a:ea typeface="OpenSans-Regular"/>
            <a:cs typeface="OpenSans-Regular"/>
            <a:sym typeface="OpenSans-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F7F5E9"/>
            </a:solidFill>
            <a:effectLst/>
            <a:uFillTx/>
            <a:latin typeface="OpenSans-Regular"/>
            <a:ea typeface="OpenSans-Regular"/>
            <a:cs typeface="OpenSans-Regular"/>
            <a:sym typeface="OpenSans-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1506</Words>
  <Application>Microsoft Macintosh PowerPoint</Application>
  <PresentationFormat>Grand écran</PresentationFormat>
  <Paragraphs>64</Paragraphs>
  <Slides>19</Slides>
  <Notes>18</Notes>
  <HiddenSlides>0</HiddenSlides>
  <MMClips>1</MMClips>
  <ScaleCrop>false</ScaleCrop>
  <HeadingPairs>
    <vt:vector size="6" baseType="variant">
      <vt:variant>
        <vt:lpstr>Polices utilisées</vt:lpstr>
      </vt:variant>
      <vt:variant>
        <vt:i4>18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38" baseType="lpstr">
      <vt:lpstr>Epilogue Black</vt:lpstr>
      <vt:lpstr>Calibri</vt:lpstr>
      <vt:lpstr>Epilogue Bold</vt:lpstr>
      <vt:lpstr>Helvetica Neue</vt:lpstr>
      <vt:lpstr>Helvetica Neue Light</vt:lpstr>
      <vt:lpstr>Helvetica Light</vt:lpstr>
      <vt:lpstr>Open Sans</vt:lpstr>
      <vt:lpstr>Sofia Pro Black</vt:lpstr>
      <vt:lpstr>Helvetica</vt:lpstr>
      <vt:lpstr>Open Sans Semibold</vt:lpstr>
      <vt:lpstr>Epilogue Regular</vt:lpstr>
      <vt:lpstr>Calibri Light</vt:lpstr>
      <vt:lpstr>Helvetica Neue Medium</vt:lpstr>
      <vt:lpstr>OpenSans-Bold</vt:lpstr>
      <vt:lpstr>Open Sans Extrabold</vt:lpstr>
      <vt:lpstr>OpenSans-Regular</vt:lpstr>
      <vt:lpstr>Open Sans Light</vt:lpstr>
      <vt:lpstr>Epilogue ExtraBold</vt:lpstr>
      <vt:lpstr>VOUS BASE</vt:lpstr>
      <vt:lpstr>Creativity Camp Journée internationale du bonheur</vt:lpstr>
      <vt:lpstr>Le client.</vt:lpstr>
      <vt:lpstr>Présentation PowerPoint</vt:lpstr>
      <vt:lpstr>“Et si, pour la journée internationale du bonheur, Netflix réécrivait les histoires de certains films pour n’y trouver que du bonheur ? ”</vt:lpstr>
      <vt:lpstr>Netflix choisit de retirer, le temps d’une journée, les éléments négatifs des films et séries qu’il propose pour créer de nouveaux visuels et inciter le public à participer.</vt:lpstr>
      <vt:lpstr>Une campagne multi-sujets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Une campagne interactive</vt:lpstr>
      <vt:lpstr>Concours  Les internautes sont invités à participer sur les RS pour proposer leurs nouvelles versions de films.  Les propositions les plus likées gagnent des abonnements.</vt:lpstr>
      <vt:lpstr>Présentation PowerPoint</vt:lpstr>
      <vt:lpstr>Présentation PowerPoint</vt:lpstr>
      <vt:lpstr>D’autres possibilités créatives</vt:lpstr>
      <vt:lpstr>Présentation PowerPoint</vt:lpstr>
      <vt:lpstr>Thank you.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Creativity Camp Journée internationale du bonheur</dc:title>
  <cp:lastModifiedBy>Microsoft Office User</cp:lastModifiedBy>
  <cp:revision>2</cp:revision>
  <dcterms:modified xsi:type="dcterms:W3CDTF">2024-07-04T15:28:57Z</dcterms:modified>
</cp:coreProperties>
</file>