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58" r:id="rId8"/>
    <p:sldId id="263" r:id="rId9"/>
    <p:sldId id="267" r:id="rId10"/>
    <p:sldId id="266" r:id="rId11"/>
    <p:sldId id="265" r:id="rId12"/>
    <p:sldId id="264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22"/>
    <p:restoredTop sz="94707"/>
  </p:normalViewPr>
  <p:slideViewPr>
    <p:cSldViewPr snapToGrid="0">
      <p:cViewPr>
        <p:scale>
          <a:sx n="90" d="100"/>
          <a:sy n="90" d="100"/>
        </p:scale>
        <p:origin x="1088" y="1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B8D69-C256-8119-E34C-92B5EB3C5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3E498E-44EB-C605-2D84-5601890A9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A48FCB-1D1E-5135-D0B3-E9317D37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4F5E-0A9F-6C40-B21A-F773C71FDCD8}" type="datetimeFigureOut">
              <a:rPr lang="de-DE" smtClean="0"/>
              <a:t>04.07.24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CFF4CF-08A7-5DAB-9FB2-BFE93EA43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3884FD-A0B1-4D3C-120A-34F3C7AF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6F7F-BC11-1A44-A4C4-D17E90269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365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38828F-92F9-E55D-9348-2F0305EF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563ABAF-9B32-D7E5-495C-28654DB5D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A3E4BC-8314-BB1C-98B9-61BCC8F7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4F5E-0A9F-6C40-B21A-F773C71FDCD8}" type="datetimeFigureOut">
              <a:rPr lang="de-DE" smtClean="0"/>
              <a:t>04.07.24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E8C5B7-782B-B8C6-6293-3564BF765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A7E626-6263-31D4-91F2-6B6533B76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6F7F-BC11-1A44-A4C4-D17E90269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77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DEC21D6-CE2F-3D74-8CEC-2FCBDD2213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9331A06-55D1-F71C-EA78-155790BAE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E63C14-22BE-3570-5506-BF53A1FBE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4F5E-0A9F-6C40-B21A-F773C71FDCD8}" type="datetimeFigureOut">
              <a:rPr lang="de-DE" smtClean="0"/>
              <a:t>04.07.24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A0621F-4132-416B-8889-95F188F97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E1C879-94CD-2661-F2A1-F9A4B71C2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6F7F-BC11-1A44-A4C4-D17E90269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078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DA366-C2CD-D37A-1D45-C17C7E57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561E5A-621E-B850-74C7-19791F319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347717-B810-0318-33F4-CFB21A01F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4F5E-0A9F-6C40-B21A-F773C71FDCD8}" type="datetimeFigureOut">
              <a:rPr lang="de-DE" smtClean="0"/>
              <a:t>04.07.24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37F68A-B14C-BECC-3B78-11386FAE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B8B801-6E0D-34BF-5F3E-95A55053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6F7F-BC11-1A44-A4C4-D17E90269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020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5F4920-4188-0593-BB23-287306E8D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C26CA69-A078-9BEE-11E2-EF1FA8B2F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041BDF-06D2-2279-67A9-7B3C6030A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4F5E-0A9F-6C40-B21A-F773C71FDCD8}" type="datetimeFigureOut">
              <a:rPr lang="de-DE" smtClean="0"/>
              <a:t>04.07.24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F0F00F-2ADF-1EFD-8C0C-DC32D636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D36D36-DFC3-2422-0B0E-ECD34E0EC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6F7F-BC11-1A44-A4C4-D17E90269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23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F60566-1845-A2AF-EB7F-0143D3E14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B19B2F-4887-DD1B-67C4-A695FE443C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758C5B-7ED7-7FC5-A1DD-48B60A7CC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2EB947F-A28B-5022-15DC-0A9176CA4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4F5E-0A9F-6C40-B21A-F773C71FDCD8}" type="datetimeFigureOut">
              <a:rPr lang="de-DE" smtClean="0"/>
              <a:t>04.07.24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06C8279-0906-4B22-1D6A-889785277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E4AFBE-A54E-B4B2-3948-EFF9CE9B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6F7F-BC11-1A44-A4C4-D17E90269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8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C1D95D-EA20-C1D2-E889-83C6B12F2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CCE9B1-99FF-6549-78F8-45BE9ADC8F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332962E-45B8-74ED-1D29-80EAFD4BA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DDC3110-1DE7-C1FF-32DF-A0FCD5683B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D68BEC-2FBC-C7FE-9F1F-A5047E0E0E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4B483D3-9FA1-53BB-1720-91BF21ED9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4F5E-0A9F-6C40-B21A-F773C71FDCD8}" type="datetimeFigureOut">
              <a:rPr lang="de-DE" smtClean="0"/>
              <a:t>04.07.24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68AB258-D444-5C51-39C9-A29280B00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99012B7-3A07-A559-2A68-43DF8ADD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6F7F-BC11-1A44-A4C4-D17E90269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023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3414A-9DA1-6ADA-1F6C-EB5CE72B9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6ABCAC1-D236-8EB2-78D5-7DF179A0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4F5E-0A9F-6C40-B21A-F773C71FDCD8}" type="datetimeFigureOut">
              <a:rPr lang="de-DE" smtClean="0"/>
              <a:t>04.07.24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07AA39-CB35-EA43-3A6E-2C98DF92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7A3EB2-A82C-6C57-EFEF-37C879F1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6F7F-BC11-1A44-A4C4-D17E90269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27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10DF86E-230B-1491-EC92-4E03ECD55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4F5E-0A9F-6C40-B21A-F773C71FDCD8}" type="datetimeFigureOut">
              <a:rPr lang="de-DE" smtClean="0"/>
              <a:t>04.07.24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D0F4159-84EA-5E01-6098-CA1ADA21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1A00BA-DFDF-7AC8-F756-F2DBF5FE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6F7F-BC11-1A44-A4C4-D17E90269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4115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1320C2-8CAA-1CB9-0467-FAD53BE39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CD2304-39FC-58F6-917C-54EBC905A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033969-CFD8-F2F7-73A4-325969E9E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F7A41A-7D50-AD2B-0394-63691BEA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4F5E-0A9F-6C40-B21A-F773C71FDCD8}" type="datetimeFigureOut">
              <a:rPr lang="de-DE" smtClean="0"/>
              <a:t>04.07.24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C1C7CDA-C625-33CA-BC03-E117F32E2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6E58A4-8137-EB1D-892A-7715B446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6F7F-BC11-1A44-A4C4-D17E90269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030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8AFCA-CBAF-9DB0-2A7D-061D9FA5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E99CBD-52DA-A98C-A2E0-B3F17E03C9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D2F2D5-70CA-7DEE-9FEF-E85B8AD7B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8DC93E8-85E2-A6DA-F072-48B45B473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4F5E-0A9F-6C40-B21A-F773C71FDCD8}" type="datetimeFigureOut">
              <a:rPr lang="de-DE" smtClean="0"/>
              <a:t>04.07.24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CE4299-0554-C200-D98D-2283B485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14C847-000B-9FD7-AEA6-3A07BA80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B6F7F-BC11-1A44-A4C4-D17E90269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02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CBE9937-71A9-F824-0771-8BC98B9FC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0BAC32-B059-BEE7-C497-C3DEE0A63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C6B9D0-5AC0-A3CC-202E-6F6FFABF7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934F5E-0A9F-6C40-B21A-F773C71FDCD8}" type="datetimeFigureOut">
              <a:rPr lang="de-DE" smtClean="0"/>
              <a:t>04.07.24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785E03-1DAF-0AD7-A5B3-95399DD4C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62E18F-21E5-439A-1038-E29BA14F94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6B6F7F-BC11-1A44-A4C4-D17E90269C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494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600D031B-5A68-47A1-A85F-52BB1625C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820" y="2358596"/>
            <a:ext cx="4740361" cy="214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06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7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ry1">
            <a:hlinkClick r:id="" action="ppaction://media"/>
            <a:extLst>
              <a:ext uri="{FF2B5EF4-FFF2-40B4-BE49-F238E27FC236}">
                <a16:creationId xmlns:a16="http://schemas.microsoft.com/office/drawing/2014/main" id="{02534569-8B5F-2E00-4C3D-6E39A8A1D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9048" y="341085"/>
            <a:ext cx="3473904" cy="617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D1F5469-3CB2-B087-803A-9F72A6A4A7A9}"/>
              </a:ext>
            </a:extLst>
          </p:cNvPr>
          <p:cNvSpPr txBox="1"/>
          <p:nvPr/>
        </p:nvSpPr>
        <p:spPr>
          <a:xfrm>
            <a:off x="3309552" y="5832389"/>
            <a:ext cx="5572897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b="1" dirty="0" err="1">
                <a:solidFill>
                  <a:schemeClr val="bg1"/>
                </a:solidFill>
                <a:latin typeface="Helvetica" pitchFamily="2" charset="0"/>
              </a:rPr>
              <a:t>bon</a:t>
            </a:r>
            <a:r>
              <a:rPr lang="de-DE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Helvetica" pitchFamily="2" charset="0"/>
              </a:rPr>
              <a:t>appétit</a:t>
            </a:r>
            <a:endParaRPr lang="de-DE" b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BE2A21E-450F-86BE-7673-4168B9877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820" y="2358596"/>
            <a:ext cx="4740361" cy="214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1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E61AFBA-BF6C-30F9-36D2-FC74A1DEA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377" y="2924861"/>
            <a:ext cx="4197246" cy="100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9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413DAE5-CFF1-8868-7F26-2B2963E8B2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20648" y="350916"/>
            <a:ext cx="4350703" cy="615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87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413DAE5-CFF1-8868-7F26-2B2963E8B2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20648" y="350916"/>
            <a:ext cx="4350703" cy="615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09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413DAE5-CFF1-8868-7F26-2B2963E8B2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20648" y="350916"/>
            <a:ext cx="4350702" cy="615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89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3360414-0819-CB1E-3057-0D3F89EFD6E8}"/>
              </a:ext>
            </a:extLst>
          </p:cNvPr>
          <p:cNvGrpSpPr/>
          <p:nvPr/>
        </p:nvGrpSpPr>
        <p:grpSpPr>
          <a:xfrm>
            <a:off x="235524" y="728954"/>
            <a:ext cx="11720951" cy="5400092"/>
            <a:chOff x="241210" y="728954"/>
            <a:chExt cx="11720951" cy="5400092"/>
          </a:xfrm>
        </p:grpSpPr>
        <p:pic>
          <p:nvPicPr>
            <p:cNvPr id="4" name="Grafik 3" descr="Ein Bild, das Gras, Text, Nutztiere, Kuh enthält.&#10;&#10;Automatisch generierte Beschreibung">
              <a:extLst>
                <a:ext uri="{FF2B5EF4-FFF2-40B4-BE49-F238E27FC236}">
                  <a16:creationId xmlns:a16="http://schemas.microsoft.com/office/drawing/2014/main" id="{ABC0CFF6-6B6F-6137-FCD8-74315F2B0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3502" y="728954"/>
              <a:ext cx="3816368" cy="5400092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3414F0C-1E40-326C-FB9C-61C799160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145794" y="728954"/>
              <a:ext cx="3816367" cy="540009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413DAE5-CFF1-8868-7F26-2B2963E8B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41210" y="728954"/>
              <a:ext cx="3816367" cy="54000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2089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459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Fleisch, Poster, Buch enthält.&#10;&#10;Automatisch generierte Beschreibung">
            <a:extLst>
              <a:ext uri="{FF2B5EF4-FFF2-40B4-BE49-F238E27FC236}">
                <a16:creationId xmlns:a16="http://schemas.microsoft.com/office/drawing/2014/main" id="{17851502-DAF8-B3C8-9665-CD409DE65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428" y="1654629"/>
            <a:ext cx="2939143" cy="2939143"/>
          </a:xfrm>
          <a:prstGeom prst="rect">
            <a:avLst/>
          </a:prstGeom>
        </p:spPr>
      </p:pic>
      <p:pic>
        <p:nvPicPr>
          <p:cNvPr id="12" name="Grafik 11" descr="Ein Bild, das Text, Essen, Fleisch, Fastfood enthält.&#10;&#10;Automatisch generierte Beschreibung">
            <a:extLst>
              <a:ext uri="{FF2B5EF4-FFF2-40B4-BE49-F238E27FC236}">
                <a16:creationId xmlns:a16="http://schemas.microsoft.com/office/drawing/2014/main" id="{48A79456-5810-A6EA-5310-70604CBB2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859" y="1654629"/>
            <a:ext cx="2939143" cy="2939143"/>
          </a:xfrm>
          <a:prstGeom prst="rect">
            <a:avLst/>
          </a:prstGeom>
        </p:spPr>
      </p:pic>
      <p:pic>
        <p:nvPicPr>
          <p:cNvPr id="14" name="Grafik 13" descr="Ein Bild, das Tex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F082E811-A1B7-2BB7-1FBD-DAF7E8ABA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997" y="1654629"/>
            <a:ext cx="2939143" cy="2939143"/>
          </a:xfrm>
          <a:prstGeom prst="rect">
            <a:avLst/>
          </a:prstGeom>
        </p:spPr>
      </p:pic>
      <p:pic>
        <p:nvPicPr>
          <p:cNvPr id="16" name="Grafik 15" descr="Ein Bild, das Säugetier, Schwein, Echte Schweine, Hausschwein enthält.&#10;&#10;Automatisch generierte Beschreibung">
            <a:extLst>
              <a:ext uri="{FF2B5EF4-FFF2-40B4-BE49-F238E27FC236}">
                <a16:creationId xmlns:a16="http://schemas.microsoft.com/office/drawing/2014/main" id="{6DE7FF38-E6EA-3829-B7C1-18941CBE0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43" y="1654629"/>
            <a:ext cx="2939143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7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Fleisch, Buch, Essen enthält.&#10;&#10;Automatisch generierte Beschreibung">
            <a:extLst>
              <a:ext uri="{FF2B5EF4-FFF2-40B4-BE49-F238E27FC236}">
                <a16:creationId xmlns:a16="http://schemas.microsoft.com/office/drawing/2014/main" id="{6E7A4328-C6F3-ABC6-40AA-69A83BC8E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987" y="1704703"/>
            <a:ext cx="2939143" cy="2939143"/>
          </a:xfrm>
          <a:prstGeom prst="rect">
            <a:avLst/>
          </a:prstGeom>
        </p:spPr>
      </p:pic>
      <p:pic>
        <p:nvPicPr>
          <p:cNvPr id="8" name="Grafik 7" descr="Ein Bild, das Text, Fleisch, Tierfett, Essen enthält.&#10;&#10;Automatisch generierte Beschreibung">
            <a:extLst>
              <a:ext uri="{FF2B5EF4-FFF2-40B4-BE49-F238E27FC236}">
                <a16:creationId xmlns:a16="http://schemas.microsoft.com/office/drawing/2014/main" id="{67B6DF1B-A1E9-8860-96D9-F6FF0FA0A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565" y="1704703"/>
            <a:ext cx="2939143" cy="2939143"/>
          </a:xfrm>
          <a:prstGeom prst="rect">
            <a:avLst/>
          </a:prstGeom>
        </p:spPr>
      </p:pic>
      <p:pic>
        <p:nvPicPr>
          <p:cNvPr id="14" name="Grafik 13" descr="Ein Bild, das Text, Grafiken, Logo, Grafikdesign enthält.&#10;&#10;Automatisch generierte Beschreibung">
            <a:extLst>
              <a:ext uri="{FF2B5EF4-FFF2-40B4-BE49-F238E27FC236}">
                <a16:creationId xmlns:a16="http://schemas.microsoft.com/office/drawing/2014/main" id="{F082E811-A1B7-2BB7-1FBD-DAF7E8ABA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409" y="1704703"/>
            <a:ext cx="2939143" cy="2939143"/>
          </a:xfrm>
          <a:prstGeom prst="rect">
            <a:avLst/>
          </a:prstGeom>
        </p:spPr>
      </p:pic>
      <p:pic>
        <p:nvPicPr>
          <p:cNvPr id="16" name="Grafik 15" descr="Ein Bild, das Säugetier, Schwein, Echte Schweine, Hausschwein enthält.&#10;&#10;Automatisch generierte Beschreibung">
            <a:extLst>
              <a:ext uri="{FF2B5EF4-FFF2-40B4-BE49-F238E27FC236}">
                <a16:creationId xmlns:a16="http://schemas.microsoft.com/office/drawing/2014/main" id="{6DE7FF38-E6EA-3829-B7C1-18941CBE0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43" y="1704703"/>
            <a:ext cx="2939143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99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Macintosh PowerPoint</Application>
  <PresentationFormat>Breitbild</PresentationFormat>
  <Paragraphs>1</Paragraphs>
  <Slides>12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Helvetica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Kevin Eiffener</dc:creator>
  <cp:lastModifiedBy>Kevin Eiffener</cp:lastModifiedBy>
  <cp:revision>1</cp:revision>
  <dcterms:created xsi:type="dcterms:W3CDTF">2024-07-04T14:28:59Z</dcterms:created>
  <dcterms:modified xsi:type="dcterms:W3CDTF">2024-07-04T15:26:15Z</dcterms:modified>
</cp:coreProperties>
</file>