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42" r:id="rId1"/>
  </p:sldMasterIdLst>
  <p:notesMasterIdLst>
    <p:notesMasterId r:id="rId13"/>
  </p:notesMasterIdLst>
  <p:handoutMasterIdLst>
    <p:handoutMasterId r:id="rId14"/>
  </p:handoutMasterIdLst>
  <p:sldIdLst>
    <p:sldId id="572" r:id="rId2"/>
    <p:sldId id="2147474800" r:id="rId3"/>
    <p:sldId id="2147474803" r:id="rId4"/>
    <p:sldId id="2147474813" r:id="rId5"/>
    <p:sldId id="2147474814" r:id="rId6"/>
    <p:sldId id="2147474829" r:id="rId7"/>
    <p:sldId id="2147474820" r:id="rId8"/>
    <p:sldId id="2147474830" r:id="rId9"/>
    <p:sldId id="2147474833" r:id="rId10"/>
    <p:sldId id="2147474834" r:id="rId11"/>
    <p:sldId id="570" r:id="rId12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manuelle Thivollard" initials="ET" lastIdx="6" clrIdx="0">
    <p:extLst>
      <p:ext uri="{19B8F6BF-5375-455C-9EA6-DF929625EA0E}">
        <p15:presenceInfo xmlns:p15="http://schemas.microsoft.com/office/powerpoint/2012/main" userId="S::e.thivollard@maisonmoderne.com::43de9b5d-331a-4ff5-9af1-c2a42dc8df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F5E"/>
    <a:srgbClr val="FBD403"/>
    <a:srgbClr val="FBD400"/>
    <a:srgbClr val="040705"/>
    <a:srgbClr val="F4F4F4"/>
    <a:srgbClr val="AD252C"/>
    <a:srgbClr val="FF2600"/>
    <a:srgbClr val="060800"/>
    <a:srgbClr val="331B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3"/>
    <p:restoredTop sz="95440"/>
  </p:normalViewPr>
  <p:slideViewPr>
    <p:cSldViewPr snapToGrid="0" snapToObjects="1">
      <p:cViewPr varScale="1">
        <p:scale>
          <a:sx n="136" d="100"/>
          <a:sy n="136" d="100"/>
        </p:scale>
        <p:origin x="9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A36D8D8-C6A7-6049-867E-99BD079598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96EB275-8D61-A440-A64D-EB72ADF6AA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17183-393A-5B4A-9573-23E3E812F7A2}" type="datetimeFigureOut">
              <a:rPr lang="fr-FR" smtClean="0"/>
              <a:t>04/07/2024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DC87C58-0E1E-9145-B456-02D0F89B14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D6A3A76-1F9E-0348-AF2F-047E738D80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3410F6-085A-0346-B97F-EE6535DB21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86157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F16C5-83AC-B445-B10D-F03F81BF3A83}" type="datetimeFigureOut">
              <a:rPr lang="fr-FR" smtClean="0"/>
              <a:t>04/07/2024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76048-422F-6740-B720-7A9E713BC6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35001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76048-422F-6740-B720-7A9E713BC63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8044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contact@wait.agency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ecteurs 26">
            <a:extLst>
              <a:ext uri="{FF2B5EF4-FFF2-40B4-BE49-F238E27FC236}">
                <a16:creationId xmlns:a16="http://schemas.microsoft.com/office/drawing/2014/main" id="{6DCB6510-3D45-7145-BE56-AE63AEF15BFD}"/>
              </a:ext>
            </a:extLst>
          </p:cNvPr>
          <p:cNvSpPr/>
          <p:nvPr userDrawn="1"/>
        </p:nvSpPr>
        <p:spPr>
          <a:xfrm rot="10800000">
            <a:off x="5797348" y="1844215"/>
            <a:ext cx="6693304" cy="6598569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C6750207-92EB-F844-9573-FCF83FCE91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3994" y="3693864"/>
            <a:ext cx="5006260" cy="446641"/>
          </a:xfrm>
        </p:spPr>
        <p:txBody>
          <a:bodyPr/>
          <a:lstStyle>
            <a:lvl1pPr algn="l">
              <a:defRPr sz="3200" b="1" i="0">
                <a:solidFill>
                  <a:schemeClr val="tx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BE369CC-803F-9445-A83E-AF79BC5B09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3851" y="4197376"/>
            <a:ext cx="5006486" cy="363082"/>
          </a:xfrm>
        </p:spPr>
        <p:txBody>
          <a:bodyPr/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B6A46D66-8BED-2047-A876-B7535A8961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84" y="4574345"/>
            <a:ext cx="5006089" cy="233785"/>
          </a:xfrm>
        </p:spPr>
        <p:txBody>
          <a:bodyPr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9" name="Secteurs 18">
            <a:extLst>
              <a:ext uri="{FF2B5EF4-FFF2-40B4-BE49-F238E27FC236}">
                <a16:creationId xmlns:a16="http://schemas.microsoft.com/office/drawing/2014/main" id="{733CC429-A30F-CC49-B6A0-91CB0856D924}"/>
              </a:ext>
            </a:extLst>
          </p:cNvPr>
          <p:cNvSpPr/>
          <p:nvPr userDrawn="1"/>
        </p:nvSpPr>
        <p:spPr>
          <a:xfrm>
            <a:off x="-3346652" y="-3299285"/>
            <a:ext cx="6693304" cy="6598569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0304BB2-EEB9-4C43-B9D3-CEBE07EE98EC}"/>
              </a:ext>
            </a:extLst>
          </p:cNvPr>
          <p:cNvSpPr txBox="1"/>
          <p:nvPr userDrawn="1"/>
        </p:nvSpPr>
        <p:spPr>
          <a:xfrm>
            <a:off x="6553050" y="4691237"/>
            <a:ext cx="2154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0" i="0" dirty="0">
                <a:solidFill>
                  <a:schemeClr val="bg1"/>
                </a:solidFill>
                <a:latin typeface="Neometric Alt Medium" pitchFamily="2" charset="77"/>
              </a:rPr>
              <a:t>www.wait.agency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76397E7-7659-2B4B-9FDB-5F06C20489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92691" y="382012"/>
            <a:ext cx="1875127" cy="102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62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F6C6933-CB28-754D-9B04-676D56050E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sp>
        <p:nvSpPr>
          <p:cNvPr id="4" name="Corde 3">
            <a:extLst>
              <a:ext uri="{FF2B5EF4-FFF2-40B4-BE49-F238E27FC236}">
                <a16:creationId xmlns:a16="http://schemas.microsoft.com/office/drawing/2014/main" id="{4670D141-0B8F-6F44-8C7E-F9CE0149A861}"/>
              </a:ext>
            </a:extLst>
          </p:cNvPr>
          <p:cNvSpPr/>
          <p:nvPr userDrawn="1"/>
        </p:nvSpPr>
        <p:spPr>
          <a:xfrm>
            <a:off x="7938937" y="1890914"/>
            <a:ext cx="2410126" cy="2410126"/>
          </a:xfrm>
          <a:prstGeom prst="chord">
            <a:avLst>
              <a:gd name="adj1" fmla="val 5411500"/>
              <a:gd name="adj2" fmla="val 16200000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3FC12E9-6C37-464D-AE89-7F8231E728C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261296" y="1192323"/>
            <a:ext cx="5430148" cy="2758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F5FE88D-5616-A345-A461-1629175DEC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05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EF8CA6A-0B9B-0A45-88A3-51D4EEBF61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1620EB1-D614-584E-8284-5DBD2CAD877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856926" y="1579929"/>
            <a:ext cx="5430148" cy="2758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Alt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Corde 4">
            <a:extLst>
              <a:ext uri="{FF2B5EF4-FFF2-40B4-BE49-F238E27FC236}">
                <a16:creationId xmlns:a16="http://schemas.microsoft.com/office/drawing/2014/main" id="{84DFA923-6AA5-BB49-BF0A-4216FE1EB670}"/>
              </a:ext>
            </a:extLst>
          </p:cNvPr>
          <p:cNvSpPr/>
          <p:nvPr userDrawn="1"/>
        </p:nvSpPr>
        <p:spPr>
          <a:xfrm rot="16200000">
            <a:off x="1518338" y="-2675631"/>
            <a:ext cx="3799036" cy="3799036"/>
          </a:xfrm>
          <a:prstGeom prst="chord">
            <a:avLst>
              <a:gd name="adj1" fmla="val 6839174"/>
              <a:gd name="adj2" fmla="val 14758667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40BD27E-6B22-524D-A072-7141E347DE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42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D7141FB-C338-7440-8329-2AF4FF883A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782FA1A-3FA7-1343-8DC9-C37DA44F8638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856926" y="1579929"/>
            <a:ext cx="5430148" cy="2758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Alt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ecteurs 5">
            <a:extLst>
              <a:ext uri="{FF2B5EF4-FFF2-40B4-BE49-F238E27FC236}">
                <a16:creationId xmlns:a16="http://schemas.microsoft.com/office/drawing/2014/main" id="{BA372BA0-C252-084B-9048-20EEC511DB8E}"/>
              </a:ext>
            </a:extLst>
          </p:cNvPr>
          <p:cNvSpPr/>
          <p:nvPr userDrawn="1"/>
        </p:nvSpPr>
        <p:spPr>
          <a:xfrm rot="16200000">
            <a:off x="-1099534" y="4043966"/>
            <a:ext cx="2199068" cy="2199068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D97AD28-0134-2A42-829E-99848EEDB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27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6919DCA-2DD8-FE49-B1DA-3F22F8DE38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96C0AD4-CD7E-AE41-95C7-B66644CE42C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856926" y="1579929"/>
            <a:ext cx="5430148" cy="2758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Alt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7988525F-47C0-7142-985F-A2CC91A09CDE}"/>
              </a:ext>
            </a:extLst>
          </p:cNvPr>
          <p:cNvSpPr/>
          <p:nvPr userDrawn="1"/>
        </p:nvSpPr>
        <p:spPr>
          <a:xfrm>
            <a:off x="8386672" y="1264148"/>
            <a:ext cx="1514656" cy="1514656"/>
          </a:xfrm>
          <a:prstGeom prst="chord">
            <a:avLst>
              <a:gd name="adj1" fmla="val 5411500"/>
              <a:gd name="adj2" fmla="val 16200000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2A573DD-A624-8046-AF71-9524720BDB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28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D50203B-6E83-DF46-BD68-4444F29F1D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A2EA837-2D13-F74C-A03A-84A3E9EC64A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856926" y="1579929"/>
            <a:ext cx="5430148" cy="2758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Alt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88E93C67-0578-F649-B806-1C9940A6BC47}"/>
              </a:ext>
            </a:extLst>
          </p:cNvPr>
          <p:cNvSpPr/>
          <p:nvPr userDrawn="1"/>
        </p:nvSpPr>
        <p:spPr>
          <a:xfrm rot="16200000">
            <a:off x="409833" y="-757328"/>
            <a:ext cx="1514656" cy="1514656"/>
          </a:xfrm>
          <a:prstGeom prst="chord">
            <a:avLst>
              <a:gd name="adj1" fmla="val 5411500"/>
              <a:gd name="adj2" fmla="val 16200000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946D660-1B6B-BA41-AE52-479C72D1B6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66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71EE9CE-7852-7C4C-A681-0AF140CC37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C88AE3C-789F-B148-90DC-26B8B569F50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856926" y="1579929"/>
            <a:ext cx="5430148" cy="2758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Alt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ecteurs 5">
            <a:extLst>
              <a:ext uri="{FF2B5EF4-FFF2-40B4-BE49-F238E27FC236}">
                <a16:creationId xmlns:a16="http://schemas.microsoft.com/office/drawing/2014/main" id="{8A7E88DD-B9E4-E044-9E98-7B3357461672}"/>
              </a:ext>
            </a:extLst>
          </p:cNvPr>
          <p:cNvSpPr/>
          <p:nvPr userDrawn="1"/>
        </p:nvSpPr>
        <p:spPr>
          <a:xfrm rot="10800000">
            <a:off x="7608424" y="3607924"/>
            <a:ext cx="3071151" cy="3071151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7D0709E-D189-EE41-8224-CFF60EBDF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74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D0C0097-0D7E-D94E-86C7-F9656E5512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6967F3D-EFAF-E441-8157-6D81598EAF5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856926" y="1579929"/>
            <a:ext cx="5430148" cy="2758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Alt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91718304-AC1E-BA49-BEEF-0C29D75F3F16}"/>
              </a:ext>
            </a:extLst>
          </p:cNvPr>
          <p:cNvSpPr/>
          <p:nvPr userDrawn="1"/>
        </p:nvSpPr>
        <p:spPr>
          <a:xfrm rot="5400000">
            <a:off x="5524526" y="4394881"/>
            <a:ext cx="1514656" cy="1514656"/>
          </a:xfrm>
          <a:prstGeom prst="chord">
            <a:avLst>
              <a:gd name="adj1" fmla="val 5411500"/>
              <a:gd name="adj2" fmla="val 16200000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1EA2C9F-FC9D-284B-B2C4-2C718B9122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79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F6F15B9-9E9E-A94F-A396-BA4A98DC7E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A580A7C-ED7B-4847-8DC7-270C710EE23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856926" y="1579929"/>
            <a:ext cx="5430148" cy="2758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Alt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86B2F9C6-B1E2-4945-B181-A1545DCC4413}"/>
              </a:ext>
            </a:extLst>
          </p:cNvPr>
          <p:cNvSpPr/>
          <p:nvPr userDrawn="1"/>
        </p:nvSpPr>
        <p:spPr>
          <a:xfrm rot="10800000">
            <a:off x="-757328" y="245561"/>
            <a:ext cx="1514656" cy="1514656"/>
          </a:xfrm>
          <a:prstGeom prst="chord">
            <a:avLst>
              <a:gd name="adj1" fmla="val 5411500"/>
              <a:gd name="adj2" fmla="val 16200000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69EEDA3-81AF-004D-80C1-98F9FD25E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68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C9AC60E-5209-7C44-B2C1-AB648AF674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B7E9160-242D-034C-8D63-6DD3C729760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856926" y="1579929"/>
            <a:ext cx="5430148" cy="2758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Alt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ecteurs 5">
            <a:extLst>
              <a:ext uri="{FF2B5EF4-FFF2-40B4-BE49-F238E27FC236}">
                <a16:creationId xmlns:a16="http://schemas.microsoft.com/office/drawing/2014/main" id="{8C2FDA45-699E-7D43-BB9C-9764EECB7D84}"/>
              </a:ext>
            </a:extLst>
          </p:cNvPr>
          <p:cNvSpPr/>
          <p:nvPr userDrawn="1"/>
        </p:nvSpPr>
        <p:spPr>
          <a:xfrm>
            <a:off x="-1739080" y="-1739080"/>
            <a:ext cx="3478160" cy="3478160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0954468-89F4-CD42-BC9D-4C3DCF45C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96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B8FDB9C-784A-D04D-96A6-DD82F34D77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29D09D1-B39C-D14A-A385-58E30748F2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9050" y="615950"/>
            <a:ext cx="4025900" cy="39116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932985D-BF7F-2549-A84C-3C5A85981F4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230880" y="1336682"/>
            <a:ext cx="2682240" cy="2470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Alt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E3ADB3F-403D-334D-8555-41DC991F3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65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1B4D2FA-DD45-7A40-8CCC-0605AF7682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388" y="231775"/>
            <a:ext cx="8785225" cy="4679949"/>
          </a:xfrm>
          <a:prstGeom prst="rect">
            <a:avLst/>
          </a:prstGeom>
        </p:spPr>
        <p:txBody>
          <a:bodyPr vert="horz" lIns="72000" tIns="108000" rIns="72000" bIns="72000" rtlCol="0" anchor="ctr" anchorCtr="0">
            <a:noAutofit/>
          </a:bodyPr>
          <a:lstStyle>
            <a:lvl1pPr algn="ctr">
              <a:defRPr sz="10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6" name="Espace réservé du numéro de diapositive 11">
            <a:extLst>
              <a:ext uri="{FF2B5EF4-FFF2-40B4-BE49-F238E27FC236}">
                <a16:creationId xmlns:a16="http://schemas.microsoft.com/office/drawing/2014/main" id="{5C20B774-A42A-CA43-9E50-CFB9A0CC33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765" y="4771449"/>
            <a:ext cx="2057400" cy="184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Neometric Alt Light" pitchFamily="2" charset="77"/>
              </a:defRPr>
            </a:lvl1pPr>
          </a:lstStyle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185886-624D-F948-9D66-9174880923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940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95F7B12-456A-DC4D-AA3C-8B079150CC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C2E4F5CC-F616-3247-8F5C-1AD70A95D3B9}"/>
              </a:ext>
            </a:extLst>
          </p:cNvPr>
          <p:cNvGrpSpPr/>
          <p:nvPr userDrawn="1"/>
        </p:nvGrpSpPr>
        <p:grpSpPr>
          <a:xfrm>
            <a:off x="2805644" y="2124492"/>
            <a:ext cx="942261" cy="942261"/>
            <a:chOff x="52931" y="68273"/>
            <a:chExt cx="942261" cy="942261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8A2E4C5-B6C7-3E47-960D-50C9FF061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2931" y="68273"/>
              <a:ext cx="942261" cy="94226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A2A2DD-2576-0C4A-822D-AD1AA74DD7A7}"/>
                </a:ext>
              </a:extLst>
            </p:cNvPr>
            <p:cNvSpPr/>
            <p:nvPr/>
          </p:nvSpPr>
          <p:spPr>
            <a:xfrm>
              <a:off x="133814" y="248840"/>
              <a:ext cx="795453" cy="619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D573032-63D8-6044-92BD-1E0CC4E064B7}"/>
              </a:ext>
            </a:extLst>
          </p:cNvPr>
          <p:cNvGrpSpPr/>
          <p:nvPr userDrawn="1"/>
        </p:nvGrpSpPr>
        <p:grpSpPr>
          <a:xfrm>
            <a:off x="4016569" y="2124492"/>
            <a:ext cx="942261" cy="942261"/>
            <a:chOff x="52931" y="68273"/>
            <a:chExt cx="942261" cy="94226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5BA6CE09-95DF-E24A-8FFE-D22CA04A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2931" y="68273"/>
              <a:ext cx="942261" cy="94226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131D82F-3075-C44D-9B10-8A0907C67A36}"/>
                </a:ext>
              </a:extLst>
            </p:cNvPr>
            <p:cNvSpPr/>
            <p:nvPr/>
          </p:nvSpPr>
          <p:spPr>
            <a:xfrm>
              <a:off x="133814" y="248840"/>
              <a:ext cx="795453" cy="619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FC716174-7171-1848-819E-F54F8AB407CC}"/>
              </a:ext>
            </a:extLst>
          </p:cNvPr>
          <p:cNvGrpSpPr/>
          <p:nvPr userDrawn="1"/>
        </p:nvGrpSpPr>
        <p:grpSpPr>
          <a:xfrm>
            <a:off x="5227494" y="2124492"/>
            <a:ext cx="942261" cy="942261"/>
            <a:chOff x="52931" y="68273"/>
            <a:chExt cx="942261" cy="942261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1EE7599-EC3E-204C-B970-CCC83A3DA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2931" y="68273"/>
              <a:ext cx="942261" cy="942261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587900-D6CF-B745-9F01-6B6CAFFE42EB}"/>
                </a:ext>
              </a:extLst>
            </p:cNvPr>
            <p:cNvSpPr/>
            <p:nvPr/>
          </p:nvSpPr>
          <p:spPr>
            <a:xfrm>
              <a:off x="133814" y="248840"/>
              <a:ext cx="795453" cy="619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061718A-56B0-3A43-B852-D0C87AADD76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805644" y="3133835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994D157-4F0C-C945-8792-4D4B8377E2A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019159" y="3133835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C6F2F66-2AB9-C64E-8F48-F07DA329645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230084" y="3133835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Secteurs 24">
            <a:extLst>
              <a:ext uri="{FF2B5EF4-FFF2-40B4-BE49-F238E27FC236}">
                <a16:creationId xmlns:a16="http://schemas.microsoft.com/office/drawing/2014/main" id="{B0437A2E-E0F9-E043-842D-8C1C0DEF5B2E}"/>
              </a:ext>
            </a:extLst>
          </p:cNvPr>
          <p:cNvSpPr/>
          <p:nvPr userDrawn="1"/>
        </p:nvSpPr>
        <p:spPr>
          <a:xfrm>
            <a:off x="-1387568" y="-1387568"/>
            <a:ext cx="2775136" cy="2775136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2CB443-EEA8-B040-8D27-3AC23565AAD3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53017" y="151149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200" b="1" i="0">
                <a:solidFill>
                  <a:schemeClr val="bg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22CCFDE-3E9E-3C43-B006-1F7F7C7D1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7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B907950-8A15-754B-B43D-565AEE1C38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21ADEDF-6D21-0740-9487-17A2F691FE3D}"/>
              </a:ext>
            </a:extLst>
          </p:cNvPr>
          <p:cNvGrpSpPr/>
          <p:nvPr userDrawn="1"/>
        </p:nvGrpSpPr>
        <p:grpSpPr>
          <a:xfrm>
            <a:off x="1594719" y="2124492"/>
            <a:ext cx="942261" cy="942261"/>
            <a:chOff x="52931" y="68273"/>
            <a:chExt cx="942261" cy="942261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66E93DB-754D-1443-A4EB-A259F4420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2931" y="68273"/>
              <a:ext cx="942261" cy="94226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D36D41-F30F-884E-8D67-E45528A72709}"/>
                </a:ext>
              </a:extLst>
            </p:cNvPr>
            <p:cNvSpPr/>
            <p:nvPr/>
          </p:nvSpPr>
          <p:spPr>
            <a:xfrm>
              <a:off x="133814" y="248840"/>
              <a:ext cx="795453" cy="619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3A3984A-B816-1746-A16E-C5C41F4EF236}"/>
              </a:ext>
            </a:extLst>
          </p:cNvPr>
          <p:cNvGrpSpPr/>
          <p:nvPr userDrawn="1"/>
        </p:nvGrpSpPr>
        <p:grpSpPr>
          <a:xfrm>
            <a:off x="2805644" y="2124492"/>
            <a:ext cx="942261" cy="942261"/>
            <a:chOff x="52931" y="68273"/>
            <a:chExt cx="942261" cy="942261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498D221D-A88B-2347-A5D0-C1FA22DC5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2931" y="68273"/>
              <a:ext cx="942261" cy="94226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D45BEE-0CB0-9749-9B0C-FB1DCFBBA7DF}"/>
                </a:ext>
              </a:extLst>
            </p:cNvPr>
            <p:cNvSpPr/>
            <p:nvPr/>
          </p:nvSpPr>
          <p:spPr>
            <a:xfrm>
              <a:off x="133814" y="248840"/>
              <a:ext cx="795453" cy="619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5AB5D4BD-716A-324C-A075-B90B65209FB3}"/>
              </a:ext>
            </a:extLst>
          </p:cNvPr>
          <p:cNvGrpSpPr/>
          <p:nvPr userDrawn="1"/>
        </p:nvGrpSpPr>
        <p:grpSpPr>
          <a:xfrm>
            <a:off x="4016569" y="2124492"/>
            <a:ext cx="942261" cy="942261"/>
            <a:chOff x="52931" y="68273"/>
            <a:chExt cx="942261" cy="942261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9064AFC9-1973-8C4A-A6D3-60E3A9A1A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2931" y="68273"/>
              <a:ext cx="942261" cy="94226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4894B5D-059F-4241-8A9E-F6532B37A641}"/>
                </a:ext>
              </a:extLst>
            </p:cNvPr>
            <p:cNvSpPr/>
            <p:nvPr/>
          </p:nvSpPr>
          <p:spPr>
            <a:xfrm>
              <a:off x="133814" y="248840"/>
              <a:ext cx="795453" cy="619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14F0C612-54CF-FB49-A3B5-6E8EB79FFF2E}"/>
              </a:ext>
            </a:extLst>
          </p:cNvPr>
          <p:cNvGrpSpPr/>
          <p:nvPr userDrawn="1"/>
        </p:nvGrpSpPr>
        <p:grpSpPr>
          <a:xfrm>
            <a:off x="5227494" y="2124492"/>
            <a:ext cx="942261" cy="942261"/>
            <a:chOff x="52931" y="68273"/>
            <a:chExt cx="942261" cy="94226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E5E600E8-92CC-4F44-9088-0061B140F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2931" y="68273"/>
              <a:ext cx="942261" cy="94226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7E30CF0-0832-C34A-89F3-610520308C4C}"/>
                </a:ext>
              </a:extLst>
            </p:cNvPr>
            <p:cNvSpPr/>
            <p:nvPr/>
          </p:nvSpPr>
          <p:spPr>
            <a:xfrm>
              <a:off x="133814" y="248840"/>
              <a:ext cx="795453" cy="619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ABF406A8-A22A-814E-BBF7-189B3680A7DF}"/>
              </a:ext>
            </a:extLst>
          </p:cNvPr>
          <p:cNvGrpSpPr/>
          <p:nvPr userDrawn="1"/>
        </p:nvGrpSpPr>
        <p:grpSpPr>
          <a:xfrm>
            <a:off x="6438419" y="2124492"/>
            <a:ext cx="942261" cy="942261"/>
            <a:chOff x="52931" y="68273"/>
            <a:chExt cx="942261" cy="94226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ACD22904-1CD0-B244-BA57-D737CC75C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2931" y="68273"/>
              <a:ext cx="942261" cy="94226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7482977-CF53-BA45-B2AE-4E2D33E936A4}"/>
                </a:ext>
              </a:extLst>
            </p:cNvPr>
            <p:cNvSpPr/>
            <p:nvPr/>
          </p:nvSpPr>
          <p:spPr>
            <a:xfrm>
              <a:off x="133814" y="248840"/>
              <a:ext cx="795453" cy="619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9DB66EE-E163-A543-B510-A18C17AABDE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594719" y="3133835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520C853-3DB2-6040-AC2D-C1023CD83E1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805644" y="3133835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1AAB0B4E-BD63-5443-A24B-7904506D1D8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019159" y="3133835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059F1087-81EA-B743-9D4A-8BA1C4A44E6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230084" y="3133835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EFB3DDD0-CB8D-7A49-96BF-9B1691C9120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441009" y="3133835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3" name="Secteurs 32">
            <a:extLst>
              <a:ext uri="{FF2B5EF4-FFF2-40B4-BE49-F238E27FC236}">
                <a16:creationId xmlns:a16="http://schemas.microsoft.com/office/drawing/2014/main" id="{3E2B4750-246E-654F-8973-4EEA9E4C0E4D}"/>
              </a:ext>
            </a:extLst>
          </p:cNvPr>
          <p:cNvSpPr/>
          <p:nvPr userDrawn="1"/>
        </p:nvSpPr>
        <p:spPr>
          <a:xfrm>
            <a:off x="-1387568" y="-1387568"/>
            <a:ext cx="2775136" cy="2775136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F7127AA-4CDF-8A47-9DD2-4DDFA380A014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53017" y="151149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200" b="1" i="0">
                <a:solidFill>
                  <a:schemeClr val="bg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2C9B52AF-957E-7343-B2AD-19ECFA1AC6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129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80578FC-C9D6-F446-A1FE-04BC2CFFAC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154594A-BF8A-F24F-88DE-00C3811BDA0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83794" y="3133835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9ECC796-0911-8748-B2CF-E1A563AB2D70}"/>
              </a:ext>
            </a:extLst>
          </p:cNvPr>
          <p:cNvGrpSpPr/>
          <p:nvPr userDrawn="1"/>
        </p:nvGrpSpPr>
        <p:grpSpPr>
          <a:xfrm>
            <a:off x="383794" y="2124492"/>
            <a:ext cx="942261" cy="942261"/>
            <a:chOff x="52931" y="68273"/>
            <a:chExt cx="942261" cy="942261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ABD17159-B34E-E44A-8D24-A80F5EB33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2931" y="68273"/>
              <a:ext cx="942261" cy="94226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D9074-1FC0-8349-9E35-AE1FA5D2B077}"/>
                </a:ext>
              </a:extLst>
            </p:cNvPr>
            <p:cNvSpPr/>
            <p:nvPr/>
          </p:nvSpPr>
          <p:spPr>
            <a:xfrm>
              <a:off x="133814" y="248840"/>
              <a:ext cx="795453" cy="619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8CA56CCD-F090-2D4D-8D99-8738AA0B9767}"/>
              </a:ext>
            </a:extLst>
          </p:cNvPr>
          <p:cNvGrpSpPr/>
          <p:nvPr userDrawn="1"/>
        </p:nvGrpSpPr>
        <p:grpSpPr>
          <a:xfrm>
            <a:off x="1594719" y="2124492"/>
            <a:ext cx="942261" cy="942261"/>
            <a:chOff x="52931" y="68273"/>
            <a:chExt cx="942261" cy="942261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8C4C92F-8E20-EF4C-97D5-33564EF1F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2931" y="68273"/>
              <a:ext cx="942261" cy="94226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D9EB36-B866-1845-BDD6-E30AC6EC3724}"/>
                </a:ext>
              </a:extLst>
            </p:cNvPr>
            <p:cNvSpPr/>
            <p:nvPr/>
          </p:nvSpPr>
          <p:spPr>
            <a:xfrm>
              <a:off x="133814" y="248840"/>
              <a:ext cx="795453" cy="619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D4564C2-3417-C54D-BD60-6B6113BA7610}"/>
              </a:ext>
            </a:extLst>
          </p:cNvPr>
          <p:cNvGrpSpPr/>
          <p:nvPr userDrawn="1"/>
        </p:nvGrpSpPr>
        <p:grpSpPr>
          <a:xfrm>
            <a:off x="2805644" y="2124492"/>
            <a:ext cx="942261" cy="942261"/>
            <a:chOff x="52931" y="68273"/>
            <a:chExt cx="942261" cy="942261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47C171A4-A5F6-6A4C-B30A-40D3A6DB9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2931" y="68273"/>
              <a:ext cx="942261" cy="94226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4B4A7EA-F55F-D441-B1F5-53AD10458EA6}"/>
                </a:ext>
              </a:extLst>
            </p:cNvPr>
            <p:cNvSpPr/>
            <p:nvPr/>
          </p:nvSpPr>
          <p:spPr>
            <a:xfrm>
              <a:off x="133814" y="248840"/>
              <a:ext cx="795453" cy="619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9B72BF42-AEFB-C14F-BB31-34FEA71705B6}"/>
              </a:ext>
            </a:extLst>
          </p:cNvPr>
          <p:cNvGrpSpPr/>
          <p:nvPr userDrawn="1"/>
        </p:nvGrpSpPr>
        <p:grpSpPr>
          <a:xfrm>
            <a:off x="4016569" y="2124492"/>
            <a:ext cx="942261" cy="942261"/>
            <a:chOff x="52931" y="68273"/>
            <a:chExt cx="942261" cy="942261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D10B3E4C-5667-814D-882F-485871F94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2931" y="68273"/>
              <a:ext cx="942261" cy="94226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746F66F-70DD-B54A-93DC-63EDD5CB5EAC}"/>
                </a:ext>
              </a:extLst>
            </p:cNvPr>
            <p:cNvSpPr/>
            <p:nvPr/>
          </p:nvSpPr>
          <p:spPr>
            <a:xfrm>
              <a:off x="133814" y="248840"/>
              <a:ext cx="795453" cy="619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796016DE-5B84-DF42-8196-D9B547FF281B}"/>
              </a:ext>
            </a:extLst>
          </p:cNvPr>
          <p:cNvGrpSpPr/>
          <p:nvPr userDrawn="1"/>
        </p:nvGrpSpPr>
        <p:grpSpPr>
          <a:xfrm>
            <a:off x="5227494" y="2124492"/>
            <a:ext cx="942261" cy="942261"/>
            <a:chOff x="52931" y="68273"/>
            <a:chExt cx="942261" cy="94226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CB43B518-E88E-2949-8B35-E5E2E3D10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2931" y="68273"/>
              <a:ext cx="942261" cy="94226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E18E6F2-E798-8F46-A1EF-7EEB05277083}"/>
                </a:ext>
              </a:extLst>
            </p:cNvPr>
            <p:cNvSpPr/>
            <p:nvPr/>
          </p:nvSpPr>
          <p:spPr>
            <a:xfrm>
              <a:off x="133814" y="248840"/>
              <a:ext cx="795453" cy="619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CE271A64-D86D-0F45-9531-F3E78A4CBB92}"/>
              </a:ext>
            </a:extLst>
          </p:cNvPr>
          <p:cNvGrpSpPr/>
          <p:nvPr userDrawn="1"/>
        </p:nvGrpSpPr>
        <p:grpSpPr>
          <a:xfrm>
            <a:off x="6438419" y="2124492"/>
            <a:ext cx="942261" cy="942261"/>
            <a:chOff x="52931" y="68273"/>
            <a:chExt cx="942261" cy="94226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6E6C932F-0154-7E48-B3A3-5FE24A168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2931" y="68273"/>
              <a:ext cx="942261" cy="94226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2F6C6B5-7E87-CC4F-9E7E-FB10EA80729F}"/>
                </a:ext>
              </a:extLst>
            </p:cNvPr>
            <p:cNvSpPr/>
            <p:nvPr/>
          </p:nvSpPr>
          <p:spPr>
            <a:xfrm>
              <a:off x="133814" y="248840"/>
              <a:ext cx="795453" cy="619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FC4AF8BD-0A00-D140-87CA-D08E70B0DE2C}"/>
              </a:ext>
            </a:extLst>
          </p:cNvPr>
          <p:cNvGrpSpPr/>
          <p:nvPr userDrawn="1"/>
        </p:nvGrpSpPr>
        <p:grpSpPr>
          <a:xfrm>
            <a:off x="7649346" y="2124492"/>
            <a:ext cx="942261" cy="942261"/>
            <a:chOff x="52931" y="68273"/>
            <a:chExt cx="942261" cy="942261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BF3D815F-50AB-F44F-B821-8FB5A7480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2931" y="68273"/>
              <a:ext cx="942261" cy="94226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A055E28-A1CC-EB42-AB97-7DA333732E97}"/>
                </a:ext>
              </a:extLst>
            </p:cNvPr>
            <p:cNvSpPr/>
            <p:nvPr/>
          </p:nvSpPr>
          <p:spPr>
            <a:xfrm>
              <a:off x="133814" y="248840"/>
              <a:ext cx="795453" cy="619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90C74553-7AEA-D04E-ACB2-84BFEE123376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594719" y="3133835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7B93208-4C6A-A546-B44F-F906282A186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805644" y="3133835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D860FB6-58F8-844C-9AA2-693CE0F0DBA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019159" y="3133835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F0ABFCC-7F1B-FB4D-83CD-AB140976C48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230084" y="3133835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C995520-9ABA-1344-B511-C7A0BD244A5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441009" y="3133835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C529C31-8E73-404B-8F55-011A12BFD7EE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667231" y="3133835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4" name="Secteurs 33">
            <a:extLst>
              <a:ext uri="{FF2B5EF4-FFF2-40B4-BE49-F238E27FC236}">
                <a16:creationId xmlns:a16="http://schemas.microsoft.com/office/drawing/2014/main" id="{9EADDBC2-FBFA-DA42-BD3E-96EE01AB0B30}"/>
              </a:ext>
            </a:extLst>
          </p:cNvPr>
          <p:cNvSpPr/>
          <p:nvPr userDrawn="1"/>
        </p:nvSpPr>
        <p:spPr>
          <a:xfrm>
            <a:off x="-1387568" y="-1387568"/>
            <a:ext cx="2775136" cy="2775136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319769A-3A70-6549-81A3-87D1065D1D57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53017" y="151149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200" b="1" i="0">
                <a:solidFill>
                  <a:schemeClr val="bg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077C2099-0141-2B44-8B6A-66422CA0A4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880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4297A22-2E94-BF40-899E-FBB62C8039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439" y="2957573"/>
            <a:ext cx="2197100" cy="1954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EC9A023-4397-4641-84F7-DAB5501EAAA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337561" y="2957573"/>
            <a:ext cx="2197100" cy="1954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14B2AC5-EF8A-3342-AE54-6335C677E85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613622" y="2957573"/>
            <a:ext cx="2197100" cy="1954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FE1C131-CAC9-1D4C-8D16-75ACEAAEFB6A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879743" y="2957573"/>
            <a:ext cx="2197100" cy="1954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Rectangle : avec coins arrondis en diagonale 30">
            <a:extLst>
              <a:ext uri="{FF2B5EF4-FFF2-40B4-BE49-F238E27FC236}">
                <a16:creationId xmlns:a16="http://schemas.microsoft.com/office/drawing/2014/main" id="{C505BC0D-50B2-494D-A8A4-B7C4FDA30A9A}"/>
              </a:ext>
            </a:extLst>
          </p:cNvPr>
          <p:cNvSpPr/>
          <p:nvPr userDrawn="1"/>
        </p:nvSpPr>
        <p:spPr>
          <a:xfrm>
            <a:off x="541130" y="1453290"/>
            <a:ext cx="1340208" cy="1340208"/>
          </a:xfrm>
          <a:prstGeom prst="round2Diag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 : avec coins arrondis en diagonale 31">
            <a:extLst>
              <a:ext uri="{FF2B5EF4-FFF2-40B4-BE49-F238E27FC236}">
                <a16:creationId xmlns:a16="http://schemas.microsoft.com/office/drawing/2014/main" id="{C5155A61-EB1F-0541-9C11-4538F70EFB3B}"/>
              </a:ext>
            </a:extLst>
          </p:cNvPr>
          <p:cNvSpPr/>
          <p:nvPr userDrawn="1"/>
        </p:nvSpPr>
        <p:spPr>
          <a:xfrm>
            <a:off x="2766004" y="1453290"/>
            <a:ext cx="1340208" cy="1340208"/>
          </a:xfrm>
          <a:prstGeom prst="round2Diag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 : avec coins arrondis en diagonale 32">
            <a:extLst>
              <a:ext uri="{FF2B5EF4-FFF2-40B4-BE49-F238E27FC236}">
                <a16:creationId xmlns:a16="http://schemas.microsoft.com/office/drawing/2014/main" id="{F4CD6A56-7CE5-8344-B19C-4E83327C918F}"/>
              </a:ext>
            </a:extLst>
          </p:cNvPr>
          <p:cNvSpPr/>
          <p:nvPr userDrawn="1"/>
        </p:nvSpPr>
        <p:spPr>
          <a:xfrm>
            <a:off x="5037788" y="1453290"/>
            <a:ext cx="1340208" cy="1340208"/>
          </a:xfrm>
          <a:prstGeom prst="round2Diag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 : avec coins arrondis en diagonale 33">
            <a:extLst>
              <a:ext uri="{FF2B5EF4-FFF2-40B4-BE49-F238E27FC236}">
                <a16:creationId xmlns:a16="http://schemas.microsoft.com/office/drawing/2014/main" id="{D5E18D13-77C9-0647-A4F2-B5D2197B55D7}"/>
              </a:ext>
            </a:extLst>
          </p:cNvPr>
          <p:cNvSpPr/>
          <p:nvPr userDrawn="1"/>
        </p:nvSpPr>
        <p:spPr>
          <a:xfrm>
            <a:off x="7262662" y="1453290"/>
            <a:ext cx="1340208" cy="1340208"/>
          </a:xfrm>
          <a:prstGeom prst="round2Diag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C224589-B6DC-C240-A607-55EFCD0CA69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53736" y="1453290"/>
            <a:ext cx="1340208" cy="13402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5pPr algn="ctr">
              <a:defRPr sz="2800" b="1" i="0">
                <a:solidFill>
                  <a:schemeClr val="bg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0E73471A-12C2-FC4F-A0C3-EB4526C1A490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2757021" y="1453290"/>
            <a:ext cx="1340208" cy="13402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5pPr algn="ctr">
              <a:defRPr sz="2800" b="1" i="0">
                <a:solidFill>
                  <a:schemeClr val="bg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0DC89A6D-5867-5B4A-8EFB-0B52F1338B3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5037788" y="1453290"/>
            <a:ext cx="1340208" cy="13402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5pPr algn="ctr">
              <a:defRPr sz="2800" b="1" i="0">
                <a:solidFill>
                  <a:schemeClr val="bg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B064DC23-FB4D-F146-9634-EDB010293445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7256568" y="1453290"/>
            <a:ext cx="1340208" cy="13402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5pPr algn="ctr">
              <a:defRPr sz="2800" b="1" i="0">
                <a:solidFill>
                  <a:schemeClr val="bg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rme en L 1">
            <a:extLst>
              <a:ext uri="{FF2B5EF4-FFF2-40B4-BE49-F238E27FC236}">
                <a16:creationId xmlns:a16="http://schemas.microsoft.com/office/drawing/2014/main" id="{58BA2E81-E51E-D347-A9EE-311B411C10A0}"/>
              </a:ext>
            </a:extLst>
          </p:cNvPr>
          <p:cNvSpPr/>
          <p:nvPr userDrawn="1"/>
        </p:nvSpPr>
        <p:spPr>
          <a:xfrm rot="13474443">
            <a:off x="2147633" y="2002631"/>
            <a:ext cx="241525" cy="241525"/>
          </a:xfrm>
          <a:prstGeom prst="corner">
            <a:avLst>
              <a:gd name="adj1" fmla="val 18822"/>
              <a:gd name="adj2" fmla="val 1882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orme en L 19">
            <a:extLst>
              <a:ext uri="{FF2B5EF4-FFF2-40B4-BE49-F238E27FC236}">
                <a16:creationId xmlns:a16="http://schemas.microsoft.com/office/drawing/2014/main" id="{BB96C492-2722-B149-939F-7EA353E6A1EF}"/>
              </a:ext>
            </a:extLst>
          </p:cNvPr>
          <p:cNvSpPr/>
          <p:nvPr userDrawn="1"/>
        </p:nvSpPr>
        <p:spPr>
          <a:xfrm rot="13474443">
            <a:off x="4410589" y="2002631"/>
            <a:ext cx="241525" cy="241525"/>
          </a:xfrm>
          <a:prstGeom prst="corner">
            <a:avLst>
              <a:gd name="adj1" fmla="val 18822"/>
              <a:gd name="adj2" fmla="val 1882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en L 20">
            <a:extLst>
              <a:ext uri="{FF2B5EF4-FFF2-40B4-BE49-F238E27FC236}">
                <a16:creationId xmlns:a16="http://schemas.microsoft.com/office/drawing/2014/main" id="{E857F859-C25F-EB42-9910-EEDDFCC4B7B1}"/>
              </a:ext>
            </a:extLst>
          </p:cNvPr>
          <p:cNvSpPr/>
          <p:nvPr userDrawn="1"/>
        </p:nvSpPr>
        <p:spPr>
          <a:xfrm rot="13474443">
            <a:off x="6689959" y="2002632"/>
            <a:ext cx="241525" cy="241525"/>
          </a:xfrm>
          <a:prstGeom prst="corner">
            <a:avLst>
              <a:gd name="adj1" fmla="val 18822"/>
              <a:gd name="adj2" fmla="val 1882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space réservé du numéro de diapositive 11">
            <a:extLst>
              <a:ext uri="{FF2B5EF4-FFF2-40B4-BE49-F238E27FC236}">
                <a16:creationId xmlns:a16="http://schemas.microsoft.com/office/drawing/2014/main" id="{08345EC5-D143-2045-B8B0-FD905C2D7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765" y="4771449"/>
            <a:ext cx="2057400" cy="184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Neometric Alt Light" pitchFamily="2" charset="77"/>
              </a:defRPr>
            </a:lvl1pPr>
          </a:lstStyle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sp>
        <p:nvSpPr>
          <p:cNvPr id="24" name="Secteurs 23">
            <a:extLst>
              <a:ext uri="{FF2B5EF4-FFF2-40B4-BE49-F238E27FC236}">
                <a16:creationId xmlns:a16="http://schemas.microsoft.com/office/drawing/2014/main" id="{06934CBD-E1DC-BD49-B9B0-148B41D2FCAF}"/>
              </a:ext>
            </a:extLst>
          </p:cNvPr>
          <p:cNvSpPr/>
          <p:nvPr userDrawn="1"/>
        </p:nvSpPr>
        <p:spPr>
          <a:xfrm>
            <a:off x="-1387568" y="-1387568"/>
            <a:ext cx="2775136" cy="2775136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AC72301-17FB-7E4B-B50C-2F4264EEF865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153017" y="151149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200" b="1" i="0">
                <a:solidFill>
                  <a:schemeClr val="bg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EE069546-2BA8-4947-B4BC-CE2410370E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21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4297A22-2E94-BF40-899E-FBB62C8039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439" y="2957573"/>
            <a:ext cx="2197100" cy="1954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EC9A023-4397-4641-84F7-DAB5501EAAA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337561" y="2957573"/>
            <a:ext cx="2197100" cy="1954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14B2AC5-EF8A-3342-AE54-6335C677E85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613622" y="2957573"/>
            <a:ext cx="2197100" cy="1954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FE1C131-CAC9-1D4C-8D16-75ACEAAEFB6A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879743" y="2957573"/>
            <a:ext cx="2197100" cy="1954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Rectangle : avec coins arrondis en diagonale 30">
            <a:extLst>
              <a:ext uri="{FF2B5EF4-FFF2-40B4-BE49-F238E27FC236}">
                <a16:creationId xmlns:a16="http://schemas.microsoft.com/office/drawing/2014/main" id="{C505BC0D-50B2-494D-A8A4-B7C4FDA30A9A}"/>
              </a:ext>
            </a:extLst>
          </p:cNvPr>
          <p:cNvSpPr/>
          <p:nvPr userDrawn="1"/>
        </p:nvSpPr>
        <p:spPr>
          <a:xfrm>
            <a:off x="541130" y="1453290"/>
            <a:ext cx="1340208" cy="1340208"/>
          </a:xfrm>
          <a:prstGeom prst="round2Diag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 : avec coins arrondis en diagonale 31">
            <a:extLst>
              <a:ext uri="{FF2B5EF4-FFF2-40B4-BE49-F238E27FC236}">
                <a16:creationId xmlns:a16="http://schemas.microsoft.com/office/drawing/2014/main" id="{C5155A61-EB1F-0541-9C11-4538F70EFB3B}"/>
              </a:ext>
            </a:extLst>
          </p:cNvPr>
          <p:cNvSpPr/>
          <p:nvPr userDrawn="1"/>
        </p:nvSpPr>
        <p:spPr>
          <a:xfrm>
            <a:off x="2766004" y="1453290"/>
            <a:ext cx="1340208" cy="1340208"/>
          </a:xfrm>
          <a:prstGeom prst="round2Diag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 : avec coins arrondis en diagonale 32">
            <a:extLst>
              <a:ext uri="{FF2B5EF4-FFF2-40B4-BE49-F238E27FC236}">
                <a16:creationId xmlns:a16="http://schemas.microsoft.com/office/drawing/2014/main" id="{F4CD6A56-7CE5-8344-B19C-4E83327C918F}"/>
              </a:ext>
            </a:extLst>
          </p:cNvPr>
          <p:cNvSpPr/>
          <p:nvPr userDrawn="1"/>
        </p:nvSpPr>
        <p:spPr>
          <a:xfrm>
            <a:off x="5037788" y="1453290"/>
            <a:ext cx="1340208" cy="1340208"/>
          </a:xfrm>
          <a:prstGeom prst="round2Diag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 : avec coins arrondis en diagonale 33">
            <a:extLst>
              <a:ext uri="{FF2B5EF4-FFF2-40B4-BE49-F238E27FC236}">
                <a16:creationId xmlns:a16="http://schemas.microsoft.com/office/drawing/2014/main" id="{D5E18D13-77C9-0647-A4F2-B5D2197B55D7}"/>
              </a:ext>
            </a:extLst>
          </p:cNvPr>
          <p:cNvSpPr/>
          <p:nvPr userDrawn="1"/>
        </p:nvSpPr>
        <p:spPr>
          <a:xfrm>
            <a:off x="7262662" y="1453290"/>
            <a:ext cx="1340208" cy="1340208"/>
          </a:xfrm>
          <a:prstGeom prst="round2Diag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EDE591A-6CB0-D44B-9AD1-C5D7741135FB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53736" y="1453290"/>
            <a:ext cx="1340208" cy="13402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5pPr algn="ctr">
              <a:defRPr sz="2800" b="1" i="0">
                <a:solidFill>
                  <a:schemeClr val="tx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8828ADC-31D7-4944-874A-DAFBE1211DD2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2757021" y="1453290"/>
            <a:ext cx="1340208" cy="13402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5pPr algn="ctr">
              <a:defRPr sz="2800" b="1" i="0">
                <a:solidFill>
                  <a:schemeClr val="tx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11B7E87-97E1-F342-808A-3A550810FA2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5037788" y="1453290"/>
            <a:ext cx="1340208" cy="13402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5pPr algn="ctr">
              <a:defRPr sz="2800" b="1" i="0">
                <a:solidFill>
                  <a:schemeClr val="tx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853FA93-AB24-E84D-9A8B-672871D23239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7256568" y="1453290"/>
            <a:ext cx="1340208" cy="13402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5pPr algn="ctr">
              <a:defRPr sz="2800" b="1" i="0">
                <a:solidFill>
                  <a:schemeClr val="tx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Forme en L 20">
            <a:extLst>
              <a:ext uri="{FF2B5EF4-FFF2-40B4-BE49-F238E27FC236}">
                <a16:creationId xmlns:a16="http://schemas.microsoft.com/office/drawing/2014/main" id="{EEA3AD8D-F3BF-0F44-ADB3-CB4032D88AD9}"/>
              </a:ext>
            </a:extLst>
          </p:cNvPr>
          <p:cNvSpPr/>
          <p:nvPr userDrawn="1"/>
        </p:nvSpPr>
        <p:spPr>
          <a:xfrm rot="13474443">
            <a:off x="2147633" y="2002631"/>
            <a:ext cx="241525" cy="241525"/>
          </a:xfrm>
          <a:prstGeom prst="corner">
            <a:avLst>
              <a:gd name="adj1" fmla="val 18822"/>
              <a:gd name="adj2" fmla="val 1882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orme en L 22">
            <a:extLst>
              <a:ext uri="{FF2B5EF4-FFF2-40B4-BE49-F238E27FC236}">
                <a16:creationId xmlns:a16="http://schemas.microsoft.com/office/drawing/2014/main" id="{E8BB8241-DB90-A64A-81FB-CC190A6B94D6}"/>
              </a:ext>
            </a:extLst>
          </p:cNvPr>
          <p:cNvSpPr/>
          <p:nvPr userDrawn="1"/>
        </p:nvSpPr>
        <p:spPr>
          <a:xfrm rot="13474443">
            <a:off x="4410589" y="2002631"/>
            <a:ext cx="241525" cy="241525"/>
          </a:xfrm>
          <a:prstGeom prst="corner">
            <a:avLst>
              <a:gd name="adj1" fmla="val 18822"/>
              <a:gd name="adj2" fmla="val 1882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orme en L 23">
            <a:extLst>
              <a:ext uri="{FF2B5EF4-FFF2-40B4-BE49-F238E27FC236}">
                <a16:creationId xmlns:a16="http://schemas.microsoft.com/office/drawing/2014/main" id="{67F4C471-73FC-134C-AAE4-D093E6E34101}"/>
              </a:ext>
            </a:extLst>
          </p:cNvPr>
          <p:cNvSpPr/>
          <p:nvPr userDrawn="1"/>
        </p:nvSpPr>
        <p:spPr>
          <a:xfrm rot="13474443">
            <a:off x="6689959" y="2002632"/>
            <a:ext cx="241525" cy="241525"/>
          </a:xfrm>
          <a:prstGeom prst="corner">
            <a:avLst>
              <a:gd name="adj1" fmla="val 18822"/>
              <a:gd name="adj2" fmla="val 1882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numéro de diapositive 11">
            <a:extLst>
              <a:ext uri="{FF2B5EF4-FFF2-40B4-BE49-F238E27FC236}">
                <a16:creationId xmlns:a16="http://schemas.microsoft.com/office/drawing/2014/main" id="{97A07AFF-A0FC-954C-A2AA-108E737D4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765" y="4771449"/>
            <a:ext cx="2057400" cy="184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Neometric Alt Light" pitchFamily="2" charset="77"/>
              </a:defRPr>
            </a:lvl1pPr>
          </a:lstStyle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sp>
        <p:nvSpPr>
          <p:cNvPr id="27" name="Secteurs 26">
            <a:extLst>
              <a:ext uri="{FF2B5EF4-FFF2-40B4-BE49-F238E27FC236}">
                <a16:creationId xmlns:a16="http://schemas.microsoft.com/office/drawing/2014/main" id="{00590011-2C57-F94D-896B-A3B48F8D0B1D}"/>
              </a:ext>
            </a:extLst>
          </p:cNvPr>
          <p:cNvSpPr/>
          <p:nvPr userDrawn="1"/>
        </p:nvSpPr>
        <p:spPr>
          <a:xfrm>
            <a:off x="-1387568" y="-1387568"/>
            <a:ext cx="2775136" cy="2775136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2FE69D3-D367-264D-A212-6CB93FBA68CB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153017" y="151149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200" b="1" i="0">
                <a:solidFill>
                  <a:schemeClr val="bg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3FA2A68B-808C-8B44-AC7C-61E99CA0C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459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4297A22-2E94-BF40-899E-FBB62C8039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439" y="2957573"/>
            <a:ext cx="2197100" cy="1954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EC9A023-4397-4641-84F7-DAB5501EAAA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337561" y="2957573"/>
            <a:ext cx="2197100" cy="1954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14B2AC5-EF8A-3342-AE54-6335C677E85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613622" y="2957573"/>
            <a:ext cx="2197100" cy="1954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FE1C131-CAC9-1D4C-8D16-75ACEAAEFB6A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879743" y="2957573"/>
            <a:ext cx="2197100" cy="1954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Rectangle : avec coins arrondis en diagonale 30">
            <a:extLst>
              <a:ext uri="{FF2B5EF4-FFF2-40B4-BE49-F238E27FC236}">
                <a16:creationId xmlns:a16="http://schemas.microsoft.com/office/drawing/2014/main" id="{C505BC0D-50B2-494D-A8A4-B7C4FDA30A9A}"/>
              </a:ext>
            </a:extLst>
          </p:cNvPr>
          <p:cNvSpPr/>
          <p:nvPr userDrawn="1"/>
        </p:nvSpPr>
        <p:spPr>
          <a:xfrm>
            <a:off x="541130" y="1453290"/>
            <a:ext cx="1340208" cy="1340208"/>
          </a:xfrm>
          <a:prstGeom prst="round2DiagRect">
            <a:avLst/>
          </a:prstGeom>
          <a:solidFill>
            <a:srgbClr val="FF26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sp>
        <p:nvSpPr>
          <p:cNvPr id="32" name="Rectangle : avec coins arrondis en diagonale 31">
            <a:extLst>
              <a:ext uri="{FF2B5EF4-FFF2-40B4-BE49-F238E27FC236}">
                <a16:creationId xmlns:a16="http://schemas.microsoft.com/office/drawing/2014/main" id="{C5155A61-EB1F-0541-9C11-4538F70EFB3B}"/>
              </a:ext>
            </a:extLst>
          </p:cNvPr>
          <p:cNvSpPr/>
          <p:nvPr userDrawn="1"/>
        </p:nvSpPr>
        <p:spPr>
          <a:xfrm>
            <a:off x="2766004" y="1453290"/>
            <a:ext cx="1340208" cy="1340208"/>
          </a:xfrm>
          <a:prstGeom prst="round2DiagRect">
            <a:avLst/>
          </a:prstGeom>
          <a:solidFill>
            <a:srgbClr val="FF26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 : avec coins arrondis en diagonale 32">
            <a:extLst>
              <a:ext uri="{FF2B5EF4-FFF2-40B4-BE49-F238E27FC236}">
                <a16:creationId xmlns:a16="http://schemas.microsoft.com/office/drawing/2014/main" id="{F4CD6A56-7CE5-8344-B19C-4E83327C918F}"/>
              </a:ext>
            </a:extLst>
          </p:cNvPr>
          <p:cNvSpPr/>
          <p:nvPr userDrawn="1"/>
        </p:nvSpPr>
        <p:spPr>
          <a:xfrm>
            <a:off x="5037788" y="1453290"/>
            <a:ext cx="1340208" cy="1340208"/>
          </a:xfrm>
          <a:prstGeom prst="round2DiagRect">
            <a:avLst/>
          </a:prstGeom>
          <a:solidFill>
            <a:srgbClr val="FF26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sp>
        <p:nvSpPr>
          <p:cNvPr id="34" name="Rectangle : avec coins arrondis en diagonale 33">
            <a:extLst>
              <a:ext uri="{FF2B5EF4-FFF2-40B4-BE49-F238E27FC236}">
                <a16:creationId xmlns:a16="http://schemas.microsoft.com/office/drawing/2014/main" id="{D5E18D13-77C9-0647-A4F2-B5D2197B55D7}"/>
              </a:ext>
            </a:extLst>
          </p:cNvPr>
          <p:cNvSpPr/>
          <p:nvPr userDrawn="1"/>
        </p:nvSpPr>
        <p:spPr>
          <a:xfrm>
            <a:off x="7262662" y="1453290"/>
            <a:ext cx="1340208" cy="1340208"/>
          </a:xfrm>
          <a:prstGeom prst="round2DiagRect">
            <a:avLst/>
          </a:prstGeom>
          <a:solidFill>
            <a:srgbClr val="FF26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6E90B25-12F2-9947-A9C5-CF4C108E463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53736" y="1453290"/>
            <a:ext cx="1340208" cy="13402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5pPr algn="ctr">
              <a:defRPr sz="2800" b="1" i="0">
                <a:solidFill>
                  <a:schemeClr val="bg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384001D-04FB-3245-A966-94E0F8679D6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2757021" y="1453290"/>
            <a:ext cx="1340208" cy="13402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5pPr algn="ctr">
              <a:defRPr sz="2800" b="1" i="0">
                <a:solidFill>
                  <a:schemeClr val="bg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CB0FA2B-163E-6C40-9E08-19389CB7C8BB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5037788" y="1453290"/>
            <a:ext cx="1340208" cy="13402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5pPr algn="ctr">
              <a:defRPr sz="2800" b="1" i="0">
                <a:solidFill>
                  <a:schemeClr val="bg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91C12CE-378E-1149-A066-73B317E3263A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7256568" y="1453290"/>
            <a:ext cx="1340208" cy="13402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5pPr algn="ctr">
              <a:defRPr sz="2800" b="1" i="0">
                <a:solidFill>
                  <a:schemeClr val="bg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Forme en L 18">
            <a:extLst>
              <a:ext uri="{FF2B5EF4-FFF2-40B4-BE49-F238E27FC236}">
                <a16:creationId xmlns:a16="http://schemas.microsoft.com/office/drawing/2014/main" id="{AC298964-F593-D746-A796-8FB3A47FF0CB}"/>
              </a:ext>
            </a:extLst>
          </p:cNvPr>
          <p:cNvSpPr/>
          <p:nvPr userDrawn="1"/>
        </p:nvSpPr>
        <p:spPr>
          <a:xfrm rot="13474443">
            <a:off x="2147633" y="2002631"/>
            <a:ext cx="241525" cy="241525"/>
          </a:xfrm>
          <a:prstGeom prst="corner">
            <a:avLst>
              <a:gd name="adj1" fmla="val 18822"/>
              <a:gd name="adj2" fmla="val 1882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orme en L 19">
            <a:extLst>
              <a:ext uri="{FF2B5EF4-FFF2-40B4-BE49-F238E27FC236}">
                <a16:creationId xmlns:a16="http://schemas.microsoft.com/office/drawing/2014/main" id="{E2DF1D6C-6AE3-7643-9ADB-DA3A10902A13}"/>
              </a:ext>
            </a:extLst>
          </p:cNvPr>
          <p:cNvSpPr/>
          <p:nvPr userDrawn="1"/>
        </p:nvSpPr>
        <p:spPr>
          <a:xfrm rot="13474443">
            <a:off x="4410589" y="2002631"/>
            <a:ext cx="241525" cy="241525"/>
          </a:xfrm>
          <a:prstGeom prst="corner">
            <a:avLst>
              <a:gd name="adj1" fmla="val 18822"/>
              <a:gd name="adj2" fmla="val 1882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en L 20">
            <a:extLst>
              <a:ext uri="{FF2B5EF4-FFF2-40B4-BE49-F238E27FC236}">
                <a16:creationId xmlns:a16="http://schemas.microsoft.com/office/drawing/2014/main" id="{649BDC8F-3397-E048-8C5F-58625E01A8B9}"/>
              </a:ext>
            </a:extLst>
          </p:cNvPr>
          <p:cNvSpPr/>
          <p:nvPr userDrawn="1"/>
        </p:nvSpPr>
        <p:spPr>
          <a:xfrm rot="13474443">
            <a:off x="6689959" y="2002632"/>
            <a:ext cx="241525" cy="241525"/>
          </a:xfrm>
          <a:prstGeom prst="corner">
            <a:avLst>
              <a:gd name="adj1" fmla="val 18822"/>
              <a:gd name="adj2" fmla="val 1882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space réservé du numéro de diapositive 11">
            <a:extLst>
              <a:ext uri="{FF2B5EF4-FFF2-40B4-BE49-F238E27FC236}">
                <a16:creationId xmlns:a16="http://schemas.microsoft.com/office/drawing/2014/main" id="{0AEE1356-55AE-EA42-A8E8-31DDB1BC5B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765" y="4771449"/>
            <a:ext cx="2057400" cy="184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Neometric Alt Light" pitchFamily="2" charset="77"/>
              </a:defRPr>
            </a:lvl1pPr>
          </a:lstStyle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sp>
        <p:nvSpPr>
          <p:cNvPr id="24" name="Secteurs 23">
            <a:extLst>
              <a:ext uri="{FF2B5EF4-FFF2-40B4-BE49-F238E27FC236}">
                <a16:creationId xmlns:a16="http://schemas.microsoft.com/office/drawing/2014/main" id="{C1427506-FC74-704B-B11C-75A9BEDA5F20}"/>
              </a:ext>
            </a:extLst>
          </p:cNvPr>
          <p:cNvSpPr/>
          <p:nvPr userDrawn="1"/>
        </p:nvSpPr>
        <p:spPr>
          <a:xfrm>
            <a:off x="-1387568" y="-1387568"/>
            <a:ext cx="2775136" cy="2775136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6625AE2A-741E-0D4D-8240-E895B454455B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153017" y="151149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200" b="1" i="0">
                <a:solidFill>
                  <a:schemeClr val="bg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2636DC0A-A6C0-6C44-BE9E-7139F96A6A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938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EC9A023-4397-4641-84F7-DAB5501EAAA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201669" y="2898850"/>
            <a:ext cx="2197100" cy="1954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14B2AC5-EF8A-3342-AE54-6335C677E85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477730" y="2898850"/>
            <a:ext cx="2197100" cy="1954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FE1C131-CAC9-1D4C-8D16-75ACEAAEFB6A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743851" y="2898850"/>
            <a:ext cx="2197100" cy="1954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Rectangle : avec coins arrondis en diagonale 31">
            <a:extLst>
              <a:ext uri="{FF2B5EF4-FFF2-40B4-BE49-F238E27FC236}">
                <a16:creationId xmlns:a16="http://schemas.microsoft.com/office/drawing/2014/main" id="{C5155A61-EB1F-0541-9C11-4538F70EFB3B}"/>
              </a:ext>
            </a:extLst>
          </p:cNvPr>
          <p:cNvSpPr/>
          <p:nvPr userDrawn="1"/>
        </p:nvSpPr>
        <p:spPr>
          <a:xfrm>
            <a:off x="1630112" y="1394567"/>
            <a:ext cx="1340208" cy="1340208"/>
          </a:xfrm>
          <a:prstGeom prst="round2Diag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 : avec coins arrondis en diagonale 32">
            <a:extLst>
              <a:ext uri="{FF2B5EF4-FFF2-40B4-BE49-F238E27FC236}">
                <a16:creationId xmlns:a16="http://schemas.microsoft.com/office/drawing/2014/main" id="{F4CD6A56-7CE5-8344-B19C-4E83327C918F}"/>
              </a:ext>
            </a:extLst>
          </p:cNvPr>
          <p:cNvSpPr/>
          <p:nvPr userDrawn="1"/>
        </p:nvSpPr>
        <p:spPr>
          <a:xfrm>
            <a:off x="3901896" y="1394567"/>
            <a:ext cx="1340208" cy="1340208"/>
          </a:xfrm>
          <a:prstGeom prst="round2Diag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 : avec coins arrondis en diagonale 33">
            <a:extLst>
              <a:ext uri="{FF2B5EF4-FFF2-40B4-BE49-F238E27FC236}">
                <a16:creationId xmlns:a16="http://schemas.microsoft.com/office/drawing/2014/main" id="{D5E18D13-77C9-0647-A4F2-B5D2197B55D7}"/>
              </a:ext>
            </a:extLst>
          </p:cNvPr>
          <p:cNvSpPr/>
          <p:nvPr userDrawn="1"/>
        </p:nvSpPr>
        <p:spPr>
          <a:xfrm>
            <a:off x="6126770" y="1394567"/>
            <a:ext cx="1340208" cy="1340208"/>
          </a:xfrm>
          <a:prstGeom prst="round2Diag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B9331E0-ED7F-D34D-8DFD-CCFB12BA53DD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639473" y="1394566"/>
            <a:ext cx="1340208" cy="13402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5pPr algn="ctr">
              <a:defRPr sz="2800" b="1" i="0">
                <a:solidFill>
                  <a:schemeClr val="bg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3408FCF-EE92-D041-81F8-33A94E9E3C71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884889" y="1394566"/>
            <a:ext cx="1340208" cy="13402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5pPr algn="ctr">
              <a:defRPr sz="2800" b="1" i="0">
                <a:solidFill>
                  <a:schemeClr val="bg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0D5E18D-E040-034C-B70D-30FAD68D56E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123525" y="1394566"/>
            <a:ext cx="1340208" cy="13402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5pPr algn="ctr">
              <a:defRPr sz="2800" b="1" i="0">
                <a:solidFill>
                  <a:schemeClr val="bg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Forme en L 16">
            <a:extLst>
              <a:ext uri="{FF2B5EF4-FFF2-40B4-BE49-F238E27FC236}">
                <a16:creationId xmlns:a16="http://schemas.microsoft.com/office/drawing/2014/main" id="{5EADAE09-9E22-3543-8549-58EF39F7E0D6}"/>
              </a:ext>
            </a:extLst>
          </p:cNvPr>
          <p:cNvSpPr/>
          <p:nvPr userDrawn="1"/>
        </p:nvSpPr>
        <p:spPr>
          <a:xfrm rot="13474443">
            <a:off x="3278007" y="1968529"/>
            <a:ext cx="241525" cy="241525"/>
          </a:xfrm>
          <a:prstGeom prst="corner">
            <a:avLst>
              <a:gd name="adj1" fmla="val 18822"/>
              <a:gd name="adj2" fmla="val 1882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en L 17">
            <a:extLst>
              <a:ext uri="{FF2B5EF4-FFF2-40B4-BE49-F238E27FC236}">
                <a16:creationId xmlns:a16="http://schemas.microsoft.com/office/drawing/2014/main" id="{98BB1BC7-98D8-F047-A5E3-F11AB5ABDC90}"/>
              </a:ext>
            </a:extLst>
          </p:cNvPr>
          <p:cNvSpPr/>
          <p:nvPr userDrawn="1"/>
        </p:nvSpPr>
        <p:spPr>
          <a:xfrm rot="13474443">
            <a:off x="5540963" y="1968529"/>
            <a:ext cx="241525" cy="241525"/>
          </a:xfrm>
          <a:prstGeom prst="corner">
            <a:avLst>
              <a:gd name="adj1" fmla="val 18822"/>
              <a:gd name="adj2" fmla="val 1882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numéro de diapositive 11">
            <a:extLst>
              <a:ext uri="{FF2B5EF4-FFF2-40B4-BE49-F238E27FC236}">
                <a16:creationId xmlns:a16="http://schemas.microsoft.com/office/drawing/2014/main" id="{21A67CD2-42EF-364D-A081-BE6201FC8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765" y="4771449"/>
            <a:ext cx="2057400" cy="184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Neometric Alt Light" pitchFamily="2" charset="77"/>
              </a:defRPr>
            </a:lvl1pPr>
          </a:lstStyle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sp>
        <p:nvSpPr>
          <p:cNvPr id="19" name="Secteurs 18">
            <a:extLst>
              <a:ext uri="{FF2B5EF4-FFF2-40B4-BE49-F238E27FC236}">
                <a16:creationId xmlns:a16="http://schemas.microsoft.com/office/drawing/2014/main" id="{A0DA80B2-E96C-194A-8A58-FA5D1286A07E}"/>
              </a:ext>
            </a:extLst>
          </p:cNvPr>
          <p:cNvSpPr/>
          <p:nvPr userDrawn="1"/>
        </p:nvSpPr>
        <p:spPr>
          <a:xfrm>
            <a:off x="-1387568" y="-1387568"/>
            <a:ext cx="2775136" cy="2775136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D1B5E02-56E8-E94B-834A-8257674D932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53017" y="151149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200" b="1" i="0">
                <a:solidFill>
                  <a:schemeClr val="bg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D82C3815-AE0F-9546-80E2-42736E566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944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EC9A023-4397-4641-84F7-DAB5501EAAA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201669" y="2898850"/>
            <a:ext cx="2197100" cy="1954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14B2AC5-EF8A-3342-AE54-6335C677E85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477730" y="2898850"/>
            <a:ext cx="2197100" cy="1954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FE1C131-CAC9-1D4C-8D16-75ACEAAEFB6A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743851" y="2898850"/>
            <a:ext cx="2197100" cy="1954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Rectangle : avec coins arrondis en diagonale 31">
            <a:extLst>
              <a:ext uri="{FF2B5EF4-FFF2-40B4-BE49-F238E27FC236}">
                <a16:creationId xmlns:a16="http://schemas.microsoft.com/office/drawing/2014/main" id="{C5155A61-EB1F-0541-9C11-4538F70EFB3B}"/>
              </a:ext>
            </a:extLst>
          </p:cNvPr>
          <p:cNvSpPr/>
          <p:nvPr userDrawn="1"/>
        </p:nvSpPr>
        <p:spPr>
          <a:xfrm>
            <a:off x="1630112" y="1394567"/>
            <a:ext cx="1340208" cy="1340208"/>
          </a:xfrm>
          <a:prstGeom prst="round2Diag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 : avec coins arrondis en diagonale 32">
            <a:extLst>
              <a:ext uri="{FF2B5EF4-FFF2-40B4-BE49-F238E27FC236}">
                <a16:creationId xmlns:a16="http://schemas.microsoft.com/office/drawing/2014/main" id="{F4CD6A56-7CE5-8344-B19C-4E83327C918F}"/>
              </a:ext>
            </a:extLst>
          </p:cNvPr>
          <p:cNvSpPr/>
          <p:nvPr userDrawn="1"/>
        </p:nvSpPr>
        <p:spPr>
          <a:xfrm>
            <a:off x="3901896" y="1394567"/>
            <a:ext cx="1340208" cy="1340208"/>
          </a:xfrm>
          <a:prstGeom prst="round2Diag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 : avec coins arrondis en diagonale 33">
            <a:extLst>
              <a:ext uri="{FF2B5EF4-FFF2-40B4-BE49-F238E27FC236}">
                <a16:creationId xmlns:a16="http://schemas.microsoft.com/office/drawing/2014/main" id="{D5E18D13-77C9-0647-A4F2-B5D2197B55D7}"/>
              </a:ext>
            </a:extLst>
          </p:cNvPr>
          <p:cNvSpPr/>
          <p:nvPr userDrawn="1"/>
        </p:nvSpPr>
        <p:spPr>
          <a:xfrm>
            <a:off x="6126770" y="1394567"/>
            <a:ext cx="1340208" cy="1340208"/>
          </a:xfrm>
          <a:prstGeom prst="round2Diag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9A922F3-2488-594F-ADE3-80D1FE1A528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639473" y="1394566"/>
            <a:ext cx="1340208" cy="13402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5pPr algn="ctr">
              <a:defRPr sz="2800" b="1" i="0">
                <a:solidFill>
                  <a:schemeClr val="tx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692BC19-27E3-C54B-91EF-1771F316637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884889" y="1394566"/>
            <a:ext cx="1340208" cy="13402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5pPr algn="ctr">
              <a:defRPr sz="2800" b="1" i="0">
                <a:solidFill>
                  <a:schemeClr val="tx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15FA3D6-E76C-DA4F-AD9B-0B3E147BB727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123525" y="1394566"/>
            <a:ext cx="1340208" cy="13402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5pPr algn="ctr">
              <a:defRPr sz="2800" b="1" i="0">
                <a:solidFill>
                  <a:schemeClr val="tx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rme en L 13">
            <a:extLst>
              <a:ext uri="{FF2B5EF4-FFF2-40B4-BE49-F238E27FC236}">
                <a16:creationId xmlns:a16="http://schemas.microsoft.com/office/drawing/2014/main" id="{A9E7C084-FBA7-A149-B8EC-AE94449C8871}"/>
              </a:ext>
            </a:extLst>
          </p:cNvPr>
          <p:cNvSpPr/>
          <p:nvPr userDrawn="1"/>
        </p:nvSpPr>
        <p:spPr>
          <a:xfrm rot="13474443">
            <a:off x="3278007" y="1968529"/>
            <a:ext cx="241525" cy="241525"/>
          </a:xfrm>
          <a:prstGeom prst="corner">
            <a:avLst>
              <a:gd name="adj1" fmla="val 18822"/>
              <a:gd name="adj2" fmla="val 1882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en L 14">
            <a:extLst>
              <a:ext uri="{FF2B5EF4-FFF2-40B4-BE49-F238E27FC236}">
                <a16:creationId xmlns:a16="http://schemas.microsoft.com/office/drawing/2014/main" id="{FFF57EE5-3F89-E846-BD74-331A590D6EB4}"/>
              </a:ext>
            </a:extLst>
          </p:cNvPr>
          <p:cNvSpPr/>
          <p:nvPr userDrawn="1"/>
        </p:nvSpPr>
        <p:spPr>
          <a:xfrm rot="13474443">
            <a:off x="5540963" y="1968529"/>
            <a:ext cx="241525" cy="241525"/>
          </a:xfrm>
          <a:prstGeom prst="corner">
            <a:avLst>
              <a:gd name="adj1" fmla="val 18822"/>
              <a:gd name="adj2" fmla="val 1882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numéro de diapositive 11">
            <a:extLst>
              <a:ext uri="{FF2B5EF4-FFF2-40B4-BE49-F238E27FC236}">
                <a16:creationId xmlns:a16="http://schemas.microsoft.com/office/drawing/2014/main" id="{3D219501-FC99-8B4C-8D8D-FFE2C6F77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765" y="4771449"/>
            <a:ext cx="2057400" cy="184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Neometric Alt Light" pitchFamily="2" charset="77"/>
              </a:defRPr>
            </a:lvl1pPr>
          </a:lstStyle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sp>
        <p:nvSpPr>
          <p:cNvPr id="17" name="Secteurs 16">
            <a:extLst>
              <a:ext uri="{FF2B5EF4-FFF2-40B4-BE49-F238E27FC236}">
                <a16:creationId xmlns:a16="http://schemas.microsoft.com/office/drawing/2014/main" id="{4EBA17D5-9A04-6748-9181-3A940BF84D38}"/>
              </a:ext>
            </a:extLst>
          </p:cNvPr>
          <p:cNvSpPr/>
          <p:nvPr userDrawn="1"/>
        </p:nvSpPr>
        <p:spPr>
          <a:xfrm>
            <a:off x="-1387568" y="-1387568"/>
            <a:ext cx="2775136" cy="2775136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94CFE79-C976-F740-8788-62BC6CC70C6C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53017" y="151149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200" b="1" i="0">
                <a:solidFill>
                  <a:schemeClr val="bg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64FA970-E93C-894A-A78D-80DC741D76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08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EC9A023-4397-4641-84F7-DAB5501EAAA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201669" y="2898850"/>
            <a:ext cx="2197100" cy="1954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14B2AC5-EF8A-3342-AE54-6335C677E85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477730" y="2898850"/>
            <a:ext cx="2197100" cy="1954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FE1C131-CAC9-1D4C-8D16-75ACEAAEFB6A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743851" y="2898850"/>
            <a:ext cx="2197100" cy="1954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Rectangle : avec coins arrondis en diagonale 31">
            <a:extLst>
              <a:ext uri="{FF2B5EF4-FFF2-40B4-BE49-F238E27FC236}">
                <a16:creationId xmlns:a16="http://schemas.microsoft.com/office/drawing/2014/main" id="{C5155A61-EB1F-0541-9C11-4538F70EFB3B}"/>
              </a:ext>
            </a:extLst>
          </p:cNvPr>
          <p:cNvSpPr/>
          <p:nvPr userDrawn="1"/>
        </p:nvSpPr>
        <p:spPr>
          <a:xfrm>
            <a:off x="1630112" y="1394567"/>
            <a:ext cx="1340208" cy="1340208"/>
          </a:xfrm>
          <a:prstGeom prst="round2DiagRect">
            <a:avLst/>
          </a:prstGeom>
          <a:solidFill>
            <a:srgbClr val="FF26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sp>
        <p:nvSpPr>
          <p:cNvPr id="33" name="Rectangle : avec coins arrondis en diagonale 32">
            <a:extLst>
              <a:ext uri="{FF2B5EF4-FFF2-40B4-BE49-F238E27FC236}">
                <a16:creationId xmlns:a16="http://schemas.microsoft.com/office/drawing/2014/main" id="{F4CD6A56-7CE5-8344-B19C-4E83327C918F}"/>
              </a:ext>
            </a:extLst>
          </p:cNvPr>
          <p:cNvSpPr/>
          <p:nvPr userDrawn="1"/>
        </p:nvSpPr>
        <p:spPr>
          <a:xfrm>
            <a:off x="3901896" y="1394567"/>
            <a:ext cx="1340208" cy="1340208"/>
          </a:xfrm>
          <a:prstGeom prst="round2DiagRect">
            <a:avLst/>
          </a:prstGeom>
          <a:solidFill>
            <a:srgbClr val="FF26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 : avec coins arrondis en diagonale 33">
            <a:extLst>
              <a:ext uri="{FF2B5EF4-FFF2-40B4-BE49-F238E27FC236}">
                <a16:creationId xmlns:a16="http://schemas.microsoft.com/office/drawing/2014/main" id="{D5E18D13-77C9-0647-A4F2-B5D2197B55D7}"/>
              </a:ext>
            </a:extLst>
          </p:cNvPr>
          <p:cNvSpPr/>
          <p:nvPr userDrawn="1"/>
        </p:nvSpPr>
        <p:spPr>
          <a:xfrm>
            <a:off x="6126770" y="1394567"/>
            <a:ext cx="1340208" cy="1340208"/>
          </a:xfrm>
          <a:prstGeom prst="round2DiagRect">
            <a:avLst/>
          </a:prstGeom>
          <a:solidFill>
            <a:srgbClr val="FF26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B4BB152-7441-AB4F-A38B-944F4071BD7D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639473" y="1394566"/>
            <a:ext cx="1340208" cy="13402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5pPr algn="ctr">
              <a:defRPr sz="2800" b="1" i="0">
                <a:solidFill>
                  <a:schemeClr val="bg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53C9A28-A3DF-9047-8D6E-DD55B0058C9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884889" y="1394566"/>
            <a:ext cx="1340208" cy="13402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5pPr algn="ctr">
              <a:defRPr sz="2800" b="1" i="0">
                <a:solidFill>
                  <a:schemeClr val="bg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C7B3DC2-DBE4-B843-B2E1-D153CB3A57D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123525" y="1394566"/>
            <a:ext cx="1340208" cy="13402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5pPr algn="ctr">
              <a:defRPr sz="2800" b="1" i="0">
                <a:solidFill>
                  <a:schemeClr val="bg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orme en L 14">
            <a:extLst>
              <a:ext uri="{FF2B5EF4-FFF2-40B4-BE49-F238E27FC236}">
                <a16:creationId xmlns:a16="http://schemas.microsoft.com/office/drawing/2014/main" id="{1429F22F-C763-4049-B3B1-CD432712D422}"/>
              </a:ext>
            </a:extLst>
          </p:cNvPr>
          <p:cNvSpPr/>
          <p:nvPr userDrawn="1"/>
        </p:nvSpPr>
        <p:spPr>
          <a:xfrm rot="13474443">
            <a:off x="3278007" y="1968529"/>
            <a:ext cx="241525" cy="241525"/>
          </a:xfrm>
          <a:prstGeom prst="corner">
            <a:avLst>
              <a:gd name="adj1" fmla="val 18822"/>
              <a:gd name="adj2" fmla="val 1882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orme en L 15">
            <a:extLst>
              <a:ext uri="{FF2B5EF4-FFF2-40B4-BE49-F238E27FC236}">
                <a16:creationId xmlns:a16="http://schemas.microsoft.com/office/drawing/2014/main" id="{8DD0B83D-18FF-DE49-A1BD-83C4B9270932}"/>
              </a:ext>
            </a:extLst>
          </p:cNvPr>
          <p:cNvSpPr/>
          <p:nvPr userDrawn="1"/>
        </p:nvSpPr>
        <p:spPr>
          <a:xfrm rot="13474443">
            <a:off x="5540963" y="1968529"/>
            <a:ext cx="241525" cy="241525"/>
          </a:xfrm>
          <a:prstGeom prst="corner">
            <a:avLst>
              <a:gd name="adj1" fmla="val 18822"/>
              <a:gd name="adj2" fmla="val 1882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numéro de diapositive 11">
            <a:extLst>
              <a:ext uri="{FF2B5EF4-FFF2-40B4-BE49-F238E27FC236}">
                <a16:creationId xmlns:a16="http://schemas.microsoft.com/office/drawing/2014/main" id="{A127E5F4-4861-0544-955B-5C823BA539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765" y="4771449"/>
            <a:ext cx="2057400" cy="184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Neometric Alt Light" pitchFamily="2" charset="77"/>
              </a:defRPr>
            </a:lvl1pPr>
          </a:lstStyle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sp>
        <p:nvSpPr>
          <p:cNvPr id="18" name="Secteurs 17">
            <a:extLst>
              <a:ext uri="{FF2B5EF4-FFF2-40B4-BE49-F238E27FC236}">
                <a16:creationId xmlns:a16="http://schemas.microsoft.com/office/drawing/2014/main" id="{1A80CED5-AB8A-7847-9123-0DFF36F81A39}"/>
              </a:ext>
            </a:extLst>
          </p:cNvPr>
          <p:cNvSpPr/>
          <p:nvPr userDrawn="1"/>
        </p:nvSpPr>
        <p:spPr>
          <a:xfrm>
            <a:off x="-1387568" y="-1387568"/>
            <a:ext cx="2775136" cy="2775136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E0B35DA-2292-B74D-87BC-5E418F75D8AD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53017" y="151149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200" b="1" i="0">
                <a:solidFill>
                  <a:schemeClr val="bg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5A832DD-FF4B-8348-BC01-B010624EB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954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33A73C5-5EF1-274A-B292-8FFEF2634A2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438" y="2608263"/>
            <a:ext cx="1590328" cy="2303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101E96E-D920-DE40-B06A-092DC3DD756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914612" y="2608263"/>
            <a:ext cx="1590328" cy="2303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9A99AB8-4858-F643-A4CE-5F3880C23FF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757786" y="2608263"/>
            <a:ext cx="1590328" cy="2303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3D63303-4EE7-BC4A-A2AA-78917EE51FD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620010" y="2608263"/>
            <a:ext cx="1590328" cy="2303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882D4D7-5DC9-0F45-BD64-234B415CF4C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482234" y="2608263"/>
            <a:ext cx="1590328" cy="2303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Rectangle : avec coins arrondis en diagonale 17">
            <a:extLst>
              <a:ext uri="{FF2B5EF4-FFF2-40B4-BE49-F238E27FC236}">
                <a16:creationId xmlns:a16="http://schemas.microsoft.com/office/drawing/2014/main" id="{1DF944D1-45AE-794F-B896-1BC5DEABA882}"/>
              </a:ext>
            </a:extLst>
          </p:cNvPr>
          <p:cNvSpPr/>
          <p:nvPr userDrawn="1"/>
        </p:nvSpPr>
        <p:spPr>
          <a:xfrm>
            <a:off x="213608" y="1195029"/>
            <a:ext cx="1340208" cy="1340208"/>
          </a:xfrm>
          <a:prstGeom prst="round2Diag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 : avec coins arrondis en diagonale 18">
            <a:extLst>
              <a:ext uri="{FF2B5EF4-FFF2-40B4-BE49-F238E27FC236}">
                <a16:creationId xmlns:a16="http://schemas.microsoft.com/office/drawing/2014/main" id="{5D75C532-5559-1541-8E05-6A74EAE47CFE}"/>
              </a:ext>
            </a:extLst>
          </p:cNvPr>
          <p:cNvSpPr/>
          <p:nvPr userDrawn="1"/>
        </p:nvSpPr>
        <p:spPr>
          <a:xfrm>
            <a:off x="2039672" y="1195029"/>
            <a:ext cx="1340208" cy="1340208"/>
          </a:xfrm>
          <a:prstGeom prst="round2Diag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 : avec coins arrondis en diagonale 19">
            <a:extLst>
              <a:ext uri="{FF2B5EF4-FFF2-40B4-BE49-F238E27FC236}">
                <a16:creationId xmlns:a16="http://schemas.microsoft.com/office/drawing/2014/main" id="{0F78C100-02E2-F548-A279-34B53BF0DE33}"/>
              </a:ext>
            </a:extLst>
          </p:cNvPr>
          <p:cNvSpPr/>
          <p:nvPr userDrawn="1"/>
        </p:nvSpPr>
        <p:spPr>
          <a:xfrm>
            <a:off x="3938058" y="1195029"/>
            <a:ext cx="1340208" cy="1340208"/>
          </a:xfrm>
          <a:prstGeom prst="round2Diag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 : avec coins arrondis en diagonale 20">
            <a:extLst>
              <a:ext uri="{FF2B5EF4-FFF2-40B4-BE49-F238E27FC236}">
                <a16:creationId xmlns:a16="http://schemas.microsoft.com/office/drawing/2014/main" id="{AAAEB81A-4895-3642-8936-B56EA272A0C6}"/>
              </a:ext>
            </a:extLst>
          </p:cNvPr>
          <p:cNvSpPr/>
          <p:nvPr userDrawn="1"/>
        </p:nvSpPr>
        <p:spPr>
          <a:xfrm>
            <a:off x="5764122" y="1195029"/>
            <a:ext cx="1340208" cy="1340208"/>
          </a:xfrm>
          <a:prstGeom prst="round2Diag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 : avec coins arrondis en diagonale 21">
            <a:extLst>
              <a:ext uri="{FF2B5EF4-FFF2-40B4-BE49-F238E27FC236}">
                <a16:creationId xmlns:a16="http://schemas.microsoft.com/office/drawing/2014/main" id="{BA2B16D1-A8CE-5B40-97E0-A1167D80E0C2}"/>
              </a:ext>
            </a:extLst>
          </p:cNvPr>
          <p:cNvSpPr/>
          <p:nvPr userDrawn="1"/>
        </p:nvSpPr>
        <p:spPr>
          <a:xfrm>
            <a:off x="7607294" y="1195029"/>
            <a:ext cx="1340208" cy="1340208"/>
          </a:xfrm>
          <a:prstGeom prst="round2Diag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378581A-385A-074F-A063-A40AC90018D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13609" y="1195030"/>
            <a:ext cx="1340208" cy="13402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5pPr algn="ctr">
              <a:defRPr sz="2800" b="1" i="0">
                <a:solidFill>
                  <a:schemeClr val="bg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701792D9-3306-8640-BCF3-3260477AC2CC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039672" y="1195029"/>
            <a:ext cx="1340208" cy="13402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5pPr algn="ctr">
              <a:defRPr sz="2800" b="1" i="0">
                <a:solidFill>
                  <a:schemeClr val="bg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A72D076-B06A-D24C-AA6D-2CE0F0ECB28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938057" y="1195030"/>
            <a:ext cx="1340208" cy="13402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5pPr algn="ctr">
              <a:defRPr sz="2800" b="1" i="0">
                <a:solidFill>
                  <a:schemeClr val="bg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BFBA480-CF3D-5948-BF5E-C700F16DAB9B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5764120" y="1195029"/>
            <a:ext cx="1340208" cy="13402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5pPr algn="ctr">
              <a:defRPr sz="2800" b="1" i="0">
                <a:solidFill>
                  <a:schemeClr val="bg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7ED7CDD-9158-2945-9230-31119206F518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590182" y="1195029"/>
            <a:ext cx="1340208" cy="13402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5pPr algn="ctr">
              <a:defRPr sz="2800" b="1" i="0">
                <a:solidFill>
                  <a:schemeClr val="bg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Espace réservé du numéro de diapositive 11">
            <a:extLst>
              <a:ext uri="{FF2B5EF4-FFF2-40B4-BE49-F238E27FC236}">
                <a16:creationId xmlns:a16="http://schemas.microsoft.com/office/drawing/2014/main" id="{21E1F81E-EE37-5241-A623-512784537E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765" y="4771449"/>
            <a:ext cx="2057400" cy="184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Neometric Alt Light" pitchFamily="2" charset="77"/>
              </a:defRPr>
            </a:lvl1pPr>
          </a:lstStyle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525D5CE1-5BF9-084F-8C42-3063B81B8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40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1B4D2FA-DD45-7A40-8CCC-0605AF7682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388" y="231775"/>
            <a:ext cx="8785225" cy="4679949"/>
          </a:xfrm>
          <a:prstGeom prst="rect">
            <a:avLst/>
          </a:prstGeom>
        </p:spPr>
        <p:txBody>
          <a:bodyPr vert="horz" lIns="72000" tIns="108000" rIns="72000" bIns="72000" rtlCol="0" anchor="ctr" anchorCtr="0">
            <a:noAutofit/>
          </a:bodyPr>
          <a:lstStyle>
            <a:lvl1pPr algn="ctr">
              <a:defRPr sz="10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E8F78922-E236-2144-A24E-95B859E8E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765" y="4771449"/>
            <a:ext cx="2057400" cy="184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Neometric Alt Light" pitchFamily="2" charset="77"/>
              </a:defRPr>
            </a:lvl1pPr>
          </a:lstStyle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C8C940D-6046-344B-8D2B-34157DD9A0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6848" y="231775"/>
            <a:ext cx="921041" cy="5035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499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33A73C5-5EF1-274A-B292-8FFEF2634A2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438" y="2608263"/>
            <a:ext cx="1590328" cy="2303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101E96E-D920-DE40-B06A-092DC3DD756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914612" y="2608263"/>
            <a:ext cx="1590328" cy="2303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9A99AB8-4858-F643-A4CE-5F3880C23FF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757786" y="2608263"/>
            <a:ext cx="1590328" cy="2303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3D63303-4EE7-BC4A-A2AA-78917EE51FD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620010" y="2608263"/>
            <a:ext cx="1590328" cy="2303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882D4D7-5DC9-0F45-BD64-234B415CF4C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482234" y="2608263"/>
            <a:ext cx="1590328" cy="2303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Rectangle : avec coins arrondis en diagonale 17">
            <a:extLst>
              <a:ext uri="{FF2B5EF4-FFF2-40B4-BE49-F238E27FC236}">
                <a16:creationId xmlns:a16="http://schemas.microsoft.com/office/drawing/2014/main" id="{1DF944D1-45AE-794F-B896-1BC5DEABA882}"/>
              </a:ext>
            </a:extLst>
          </p:cNvPr>
          <p:cNvSpPr/>
          <p:nvPr userDrawn="1"/>
        </p:nvSpPr>
        <p:spPr>
          <a:xfrm>
            <a:off x="213608" y="1195029"/>
            <a:ext cx="1340208" cy="1340208"/>
          </a:xfrm>
          <a:prstGeom prst="round2Diag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 : avec coins arrondis en diagonale 18">
            <a:extLst>
              <a:ext uri="{FF2B5EF4-FFF2-40B4-BE49-F238E27FC236}">
                <a16:creationId xmlns:a16="http://schemas.microsoft.com/office/drawing/2014/main" id="{5D75C532-5559-1541-8E05-6A74EAE47CFE}"/>
              </a:ext>
            </a:extLst>
          </p:cNvPr>
          <p:cNvSpPr/>
          <p:nvPr userDrawn="1"/>
        </p:nvSpPr>
        <p:spPr>
          <a:xfrm>
            <a:off x="2039672" y="1195029"/>
            <a:ext cx="1340208" cy="1340208"/>
          </a:xfrm>
          <a:prstGeom prst="round2Diag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 : avec coins arrondis en diagonale 19">
            <a:extLst>
              <a:ext uri="{FF2B5EF4-FFF2-40B4-BE49-F238E27FC236}">
                <a16:creationId xmlns:a16="http://schemas.microsoft.com/office/drawing/2014/main" id="{0F78C100-02E2-F548-A279-34B53BF0DE33}"/>
              </a:ext>
            </a:extLst>
          </p:cNvPr>
          <p:cNvSpPr/>
          <p:nvPr userDrawn="1"/>
        </p:nvSpPr>
        <p:spPr>
          <a:xfrm>
            <a:off x="3938058" y="1195029"/>
            <a:ext cx="1340208" cy="1340208"/>
          </a:xfrm>
          <a:prstGeom prst="round2Diag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 : avec coins arrondis en diagonale 20">
            <a:extLst>
              <a:ext uri="{FF2B5EF4-FFF2-40B4-BE49-F238E27FC236}">
                <a16:creationId xmlns:a16="http://schemas.microsoft.com/office/drawing/2014/main" id="{AAAEB81A-4895-3642-8936-B56EA272A0C6}"/>
              </a:ext>
            </a:extLst>
          </p:cNvPr>
          <p:cNvSpPr/>
          <p:nvPr userDrawn="1"/>
        </p:nvSpPr>
        <p:spPr>
          <a:xfrm>
            <a:off x="5764122" y="1195029"/>
            <a:ext cx="1340208" cy="1340208"/>
          </a:xfrm>
          <a:prstGeom prst="round2Diag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 : avec coins arrondis en diagonale 21">
            <a:extLst>
              <a:ext uri="{FF2B5EF4-FFF2-40B4-BE49-F238E27FC236}">
                <a16:creationId xmlns:a16="http://schemas.microsoft.com/office/drawing/2014/main" id="{BA2B16D1-A8CE-5B40-97E0-A1167D80E0C2}"/>
              </a:ext>
            </a:extLst>
          </p:cNvPr>
          <p:cNvSpPr/>
          <p:nvPr userDrawn="1"/>
        </p:nvSpPr>
        <p:spPr>
          <a:xfrm>
            <a:off x="7607294" y="1195029"/>
            <a:ext cx="1340208" cy="1340208"/>
          </a:xfrm>
          <a:prstGeom prst="round2Diag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A63EC67-26C6-2F41-8598-1CACA0BDC5D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13609" y="1195030"/>
            <a:ext cx="1340208" cy="13402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5pPr algn="ctr">
              <a:defRPr sz="2800" b="1" i="0">
                <a:solidFill>
                  <a:schemeClr val="tx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4BA1E64-4BF1-D942-B9CC-1362F706419D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039672" y="1195029"/>
            <a:ext cx="1340208" cy="13402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5pPr algn="ctr">
              <a:defRPr sz="2800" b="1" i="0">
                <a:solidFill>
                  <a:schemeClr val="tx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1F123B6-9C2D-6243-9D9E-7AFC963F51BC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938057" y="1195030"/>
            <a:ext cx="1340208" cy="13402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5pPr algn="ctr">
              <a:defRPr sz="2800" b="1" i="0">
                <a:solidFill>
                  <a:schemeClr val="tx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9A02598-3E26-3A4F-B21A-479B1ED7AD5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5764120" y="1195029"/>
            <a:ext cx="1340208" cy="13402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5pPr algn="ctr">
              <a:defRPr sz="2800" b="1" i="0">
                <a:solidFill>
                  <a:schemeClr val="tx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D67BF34-D107-214D-BA88-B67B478E2EC7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590182" y="1195029"/>
            <a:ext cx="1340208" cy="13402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5pPr algn="ctr">
              <a:defRPr sz="2800" b="1" i="0">
                <a:solidFill>
                  <a:schemeClr val="tx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Espace réservé du numéro de diapositive 11">
            <a:extLst>
              <a:ext uri="{FF2B5EF4-FFF2-40B4-BE49-F238E27FC236}">
                <a16:creationId xmlns:a16="http://schemas.microsoft.com/office/drawing/2014/main" id="{B71E48DE-5EAC-044F-B0B3-5B868E6AB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765" y="4771449"/>
            <a:ext cx="2057400" cy="184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Neometric Alt Light" pitchFamily="2" charset="77"/>
              </a:defRPr>
            </a:lvl1pPr>
          </a:lstStyle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B00E845D-89F1-E041-9084-323C87D97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821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: avec coins arrondis en diagonale 13">
            <a:extLst>
              <a:ext uri="{FF2B5EF4-FFF2-40B4-BE49-F238E27FC236}">
                <a16:creationId xmlns:a16="http://schemas.microsoft.com/office/drawing/2014/main" id="{C98445AB-1F9D-1540-BEE1-5F05CE125091}"/>
              </a:ext>
            </a:extLst>
          </p:cNvPr>
          <p:cNvSpPr/>
          <p:nvPr userDrawn="1"/>
        </p:nvSpPr>
        <p:spPr>
          <a:xfrm>
            <a:off x="498164" y="1378933"/>
            <a:ext cx="2219737" cy="2219737"/>
          </a:xfrm>
          <a:prstGeom prst="round2Diag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F9878C0-D946-AE46-A8EA-A8AA2DDB2F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7821" y="1368991"/>
            <a:ext cx="2239615" cy="223961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5pPr algn="ctr">
              <a:defRPr b="1" i="0">
                <a:solidFill>
                  <a:schemeClr val="bg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 : avec coins arrondis en diagonale 17">
            <a:extLst>
              <a:ext uri="{FF2B5EF4-FFF2-40B4-BE49-F238E27FC236}">
                <a16:creationId xmlns:a16="http://schemas.microsoft.com/office/drawing/2014/main" id="{B71F1BD7-60E8-0C44-9677-724A35C7E681}"/>
              </a:ext>
            </a:extLst>
          </p:cNvPr>
          <p:cNvSpPr/>
          <p:nvPr userDrawn="1"/>
        </p:nvSpPr>
        <p:spPr>
          <a:xfrm>
            <a:off x="3457643" y="1378932"/>
            <a:ext cx="2219737" cy="2219737"/>
          </a:xfrm>
          <a:prstGeom prst="round2Diag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 : avec coins arrondis en diagonale 18">
            <a:extLst>
              <a:ext uri="{FF2B5EF4-FFF2-40B4-BE49-F238E27FC236}">
                <a16:creationId xmlns:a16="http://schemas.microsoft.com/office/drawing/2014/main" id="{B6A3F8E7-2BE5-A247-B3B1-50926638FB9F}"/>
              </a:ext>
            </a:extLst>
          </p:cNvPr>
          <p:cNvSpPr/>
          <p:nvPr userDrawn="1"/>
        </p:nvSpPr>
        <p:spPr>
          <a:xfrm>
            <a:off x="6457330" y="1378931"/>
            <a:ext cx="2219737" cy="2219737"/>
          </a:xfrm>
          <a:prstGeom prst="round2Diag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E3842D6-15F2-9748-9CA4-3D52ECFA56B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447287" y="1378931"/>
            <a:ext cx="2239615" cy="223961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5pPr algn="ctr">
              <a:defRPr b="1" i="0">
                <a:solidFill>
                  <a:schemeClr val="bg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0C934D8-41FE-7D46-B8A5-88CF87B7649C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437452" y="1378931"/>
            <a:ext cx="2239615" cy="223961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5pPr algn="ctr">
              <a:defRPr b="1" i="0">
                <a:solidFill>
                  <a:schemeClr val="bg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8076C2BF-A806-CE40-AB0F-18B1E55BDF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765" y="4771449"/>
            <a:ext cx="2057400" cy="184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Neometric Alt Light" pitchFamily="2" charset="77"/>
              </a:defRPr>
            </a:lvl1pPr>
          </a:lstStyle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B2F3F0D-6D6A-854B-A78B-6DEDE748E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311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: avec coins arrondis en diagonale 13">
            <a:extLst>
              <a:ext uri="{FF2B5EF4-FFF2-40B4-BE49-F238E27FC236}">
                <a16:creationId xmlns:a16="http://schemas.microsoft.com/office/drawing/2014/main" id="{C98445AB-1F9D-1540-BEE1-5F05CE125091}"/>
              </a:ext>
            </a:extLst>
          </p:cNvPr>
          <p:cNvSpPr/>
          <p:nvPr userDrawn="1"/>
        </p:nvSpPr>
        <p:spPr>
          <a:xfrm>
            <a:off x="498164" y="1378933"/>
            <a:ext cx="2219737" cy="2219737"/>
          </a:xfrm>
          <a:prstGeom prst="round2Diag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F9878C0-D946-AE46-A8EA-A8AA2DDB2F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726" y="1378931"/>
            <a:ext cx="2239615" cy="223961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5pPr algn="ctr">
              <a:defRPr b="1" i="0">
                <a:solidFill>
                  <a:schemeClr val="tx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 : avec coins arrondis en diagonale 17">
            <a:extLst>
              <a:ext uri="{FF2B5EF4-FFF2-40B4-BE49-F238E27FC236}">
                <a16:creationId xmlns:a16="http://schemas.microsoft.com/office/drawing/2014/main" id="{B71F1BD7-60E8-0C44-9677-724A35C7E681}"/>
              </a:ext>
            </a:extLst>
          </p:cNvPr>
          <p:cNvSpPr/>
          <p:nvPr userDrawn="1"/>
        </p:nvSpPr>
        <p:spPr>
          <a:xfrm>
            <a:off x="3457643" y="1378932"/>
            <a:ext cx="2219737" cy="2219737"/>
          </a:xfrm>
          <a:prstGeom prst="round2Diag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 : avec coins arrondis en diagonale 18">
            <a:extLst>
              <a:ext uri="{FF2B5EF4-FFF2-40B4-BE49-F238E27FC236}">
                <a16:creationId xmlns:a16="http://schemas.microsoft.com/office/drawing/2014/main" id="{B6A3F8E7-2BE5-A247-B3B1-50926638FB9F}"/>
              </a:ext>
            </a:extLst>
          </p:cNvPr>
          <p:cNvSpPr/>
          <p:nvPr userDrawn="1"/>
        </p:nvSpPr>
        <p:spPr>
          <a:xfrm>
            <a:off x="6457330" y="1378931"/>
            <a:ext cx="2219737" cy="2219737"/>
          </a:xfrm>
          <a:prstGeom prst="round2Diag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E3842D6-15F2-9748-9CA4-3D52ECFA56B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452192" y="1388871"/>
            <a:ext cx="2239615" cy="223961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5pPr algn="ctr">
              <a:defRPr b="1" i="0">
                <a:solidFill>
                  <a:schemeClr val="tx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0C934D8-41FE-7D46-B8A5-88CF87B7649C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442357" y="1388871"/>
            <a:ext cx="2239615" cy="223961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5pPr algn="ctr">
              <a:defRPr b="1" i="0">
                <a:solidFill>
                  <a:schemeClr val="tx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73C39E87-48B9-3542-8C0F-8C0BADDC3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765" y="4771449"/>
            <a:ext cx="2057400" cy="184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Neometric Alt Light" pitchFamily="2" charset="77"/>
              </a:defRPr>
            </a:lvl1pPr>
          </a:lstStyle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8DC10D4-568E-4047-A156-7D25A7A18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384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: avec coins arrondis en diagonale 13">
            <a:extLst>
              <a:ext uri="{FF2B5EF4-FFF2-40B4-BE49-F238E27FC236}">
                <a16:creationId xmlns:a16="http://schemas.microsoft.com/office/drawing/2014/main" id="{C98445AB-1F9D-1540-BEE1-5F05CE125091}"/>
              </a:ext>
            </a:extLst>
          </p:cNvPr>
          <p:cNvSpPr/>
          <p:nvPr userDrawn="1"/>
        </p:nvSpPr>
        <p:spPr>
          <a:xfrm>
            <a:off x="498164" y="1378933"/>
            <a:ext cx="2219737" cy="2219737"/>
          </a:xfrm>
          <a:prstGeom prst="round2Diag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F9878C0-D946-AE46-A8EA-A8AA2DDB2F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726" y="1370052"/>
            <a:ext cx="2239615" cy="223961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5pPr algn="ctr">
              <a:defRPr b="1" i="0">
                <a:solidFill>
                  <a:schemeClr val="bg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 : avec coins arrondis en diagonale 17">
            <a:extLst>
              <a:ext uri="{FF2B5EF4-FFF2-40B4-BE49-F238E27FC236}">
                <a16:creationId xmlns:a16="http://schemas.microsoft.com/office/drawing/2014/main" id="{B71F1BD7-60E8-0C44-9677-724A35C7E681}"/>
              </a:ext>
            </a:extLst>
          </p:cNvPr>
          <p:cNvSpPr/>
          <p:nvPr userDrawn="1"/>
        </p:nvSpPr>
        <p:spPr>
          <a:xfrm>
            <a:off x="3457643" y="1378932"/>
            <a:ext cx="2219737" cy="2219737"/>
          </a:xfrm>
          <a:prstGeom prst="round2DiagRect">
            <a:avLst/>
          </a:prstGeom>
          <a:solidFill>
            <a:srgbClr val="FF26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 : avec coins arrondis en diagonale 18">
            <a:extLst>
              <a:ext uri="{FF2B5EF4-FFF2-40B4-BE49-F238E27FC236}">
                <a16:creationId xmlns:a16="http://schemas.microsoft.com/office/drawing/2014/main" id="{B6A3F8E7-2BE5-A247-B3B1-50926638FB9F}"/>
              </a:ext>
            </a:extLst>
          </p:cNvPr>
          <p:cNvSpPr/>
          <p:nvPr userDrawn="1"/>
        </p:nvSpPr>
        <p:spPr>
          <a:xfrm>
            <a:off x="6457330" y="1378931"/>
            <a:ext cx="2219737" cy="2219737"/>
          </a:xfrm>
          <a:prstGeom prst="round2Diag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E3842D6-15F2-9748-9CA4-3D52ECFA56B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452192" y="1379992"/>
            <a:ext cx="2239615" cy="223961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5pPr algn="ctr">
              <a:defRPr b="1" i="0">
                <a:solidFill>
                  <a:schemeClr val="bg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0C934D8-41FE-7D46-B8A5-88CF87B7649C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442357" y="1371115"/>
            <a:ext cx="2239615" cy="223961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5pPr algn="ctr">
              <a:defRPr b="1" i="0">
                <a:solidFill>
                  <a:schemeClr val="tx1"/>
                </a:solidFill>
                <a:latin typeface="Neometric Alt Bold" pitchFamily="2" charset="77"/>
              </a:defRPr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81537A99-A98E-CC4D-959B-99697638AC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765" y="4771449"/>
            <a:ext cx="2057400" cy="184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Neometric Alt Light" pitchFamily="2" charset="77"/>
              </a:defRPr>
            </a:lvl1pPr>
          </a:lstStyle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E741504-C4B4-DD41-BE3A-B72F7155DF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984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B05B925-085F-CC40-956D-9E80ACEF56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sp>
        <p:nvSpPr>
          <p:cNvPr id="4" name="Secteurs 3">
            <a:extLst>
              <a:ext uri="{FF2B5EF4-FFF2-40B4-BE49-F238E27FC236}">
                <a16:creationId xmlns:a16="http://schemas.microsoft.com/office/drawing/2014/main" id="{4F54C373-37EF-5E4E-A7F4-EEC6F7C50366}"/>
              </a:ext>
            </a:extLst>
          </p:cNvPr>
          <p:cNvSpPr/>
          <p:nvPr userDrawn="1"/>
        </p:nvSpPr>
        <p:spPr>
          <a:xfrm>
            <a:off x="-1387568" y="-1387568"/>
            <a:ext cx="2775136" cy="2775136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DE3C83B-CA0F-2B48-B561-E275065E486E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53017" y="151149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200" b="1" i="0">
                <a:solidFill>
                  <a:schemeClr val="bg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2D223F0-37B1-684C-B45F-314799A01D29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153017" y="1689866"/>
            <a:ext cx="1362274" cy="3392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000" b="1" i="0">
                <a:solidFill>
                  <a:schemeClr val="tx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903A10-30BF-BC4D-9209-B3B9954EF64B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153017" y="2037530"/>
            <a:ext cx="1362274" cy="3392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000" b="0" i="0">
                <a:solidFill>
                  <a:schemeClr val="tx1"/>
                </a:solidFill>
                <a:latin typeface="Neometric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507FA3E-EC56-EB40-8EF6-2330536D3DC3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153017" y="2959273"/>
            <a:ext cx="1362274" cy="3392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000" b="1" i="0">
                <a:solidFill>
                  <a:schemeClr val="tx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5CB3B05-17D8-2743-B505-BF31E6919753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153017" y="3306937"/>
            <a:ext cx="1362274" cy="3392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000" b="0" i="0">
                <a:solidFill>
                  <a:schemeClr val="tx1"/>
                </a:solidFill>
                <a:latin typeface="Neometric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8E132CB-AD61-4C46-AE8B-FBAF5CB3C2C8}"/>
              </a:ext>
            </a:extLst>
          </p:cNvPr>
          <p:cNvCxnSpPr>
            <a:cxnSpLocks/>
          </p:cNvCxnSpPr>
          <p:nvPr userDrawn="1"/>
        </p:nvCxnSpPr>
        <p:spPr>
          <a:xfrm>
            <a:off x="356706" y="2675451"/>
            <a:ext cx="7359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7A9A9DE-43B6-8245-AD8E-B9146418785E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153017" y="4201239"/>
            <a:ext cx="1362274" cy="3392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000" b="1" i="0">
                <a:solidFill>
                  <a:schemeClr val="tx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957FB3D-B9D2-8149-A528-D3F4DA2FE98F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153017" y="4548903"/>
            <a:ext cx="1362274" cy="3392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000" b="0" i="0">
                <a:solidFill>
                  <a:schemeClr val="tx1"/>
                </a:solidFill>
                <a:latin typeface="Neometric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4786122-B271-6B43-87B2-1534F8D371A7}"/>
              </a:ext>
            </a:extLst>
          </p:cNvPr>
          <p:cNvCxnSpPr>
            <a:cxnSpLocks/>
          </p:cNvCxnSpPr>
          <p:nvPr userDrawn="1"/>
        </p:nvCxnSpPr>
        <p:spPr>
          <a:xfrm>
            <a:off x="356706" y="3943763"/>
            <a:ext cx="7359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ecteurs 14">
            <a:extLst>
              <a:ext uri="{FF2B5EF4-FFF2-40B4-BE49-F238E27FC236}">
                <a16:creationId xmlns:a16="http://schemas.microsoft.com/office/drawing/2014/main" id="{46F970AA-270B-8340-9D62-D42475A7D1A4}"/>
              </a:ext>
            </a:extLst>
          </p:cNvPr>
          <p:cNvSpPr/>
          <p:nvPr userDrawn="1"/>
        </p:nvSpPr>
        <p:spPr>
          <a:xfrm rot="10800000">
            <a:off x="7404920" y="3404420"/>
            <a:ext cx="3478160" cy="3478160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D96A5E5-4428-D642-A121-2E55DA8DC6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699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95AF2EA-2970-6045-BFFA-67E7FC5AF9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11" name="Espace réservé du numéro de diapositive 11">
            <a:extLst>
              <a:ext uri="{FF2B5EF4-FFF2-40B4-BE49-F238E27FC236}">
                <a16:creationId xmlns:a16="http://schemas.microsoft.com/office/drawing/2014/main" id="{DF0161BE-A96B-C247-A22C-A924A3D6F6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765" y="4771449"/>
            <a:ext cx="2057400" cy="184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Neometric Alt Light" pitchFamily="2" charset="77"/>
              </a:defRPr>
            </a:lvl1pPr>
          </a:lstStyle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sp>
        <p:nvSpPr>
          <p:cNvPr id="9" name="Corde 8">
            <a:extLst>
              <a:ext uri="{FF2B5EF4-FFF2-40B4-BE49-F238E27FC236}">
                <a16:creationId xmlns:a16="http://schemas.microsoft.com/office/drawing/2014/main" id="{84FBCB19-B1C3-E64C-9960-ECC3E31F0C40}"/>
              </a:ext>
            </a:extLst>
          </p:cNvPr>
          <p:cNvSpPr/>
          <p:nvPr userDrawn="1"/>
        </p:nvSpPr>
        <p:spPr>
          <a:xfrm rot="10800000">
            <a:off x="-2269222" y="302528"/>
            <a:ext cx="4538444" cy="4538444"/>
          </a:xfrm>
          <a:prstGeom prst="chord">
            <a:avLst>
              <a:gd name="adj1" fmla="val 5411500"/>
              <a:gd name="adj2" fmla="val 16200000"/>
            </a:avLst>
          </a:prstGeom>
          <a:solidFill>
            <a:srgbClr val="FF26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0E623D7-3CA4-8547-B799-B5C0AA01229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61725" y="2313110"/>
            <a:ext cx="1867372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2000" b="1" i="0">
                <a:solidFill>
                  <a:schemeClr val="bg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4788EC9-22F3-D440-B04B-CB67D1C4B5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092" y="79696"/>
            <a:ext cx="906966" cy="90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306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F5441F14-B941-2A42-BD36-EAA88A6FAD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" name="Secteurs 2">
            <a:extLst>
              <a:ext uri="{FF2B5EF4-FFF2-40B4-BE49-F238E27FC236}">
                <a16:creationId xmlns:a16="http://schemas.microsoft.com/office/drawing/2014/main" id="{B9BF858E-ACFC-AE4A-8F53-5BE63B97F68A}"/>
              </a:ext>
            </a:extLst>
          </p:cNvPr>
          <p:cNvSpPr/>
          <p:nvPr userDrawn="1"/>
        </p:nvSpPr>
        <p:spPr>
          <a:xfrm>
            <a:off x="-1387568" y="-1387568"/>
            <a:ext cx="2775136" cy="2775136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77BB7EE-4050-1144-8C3D-813638721606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153017" y="151149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200" b="1" i="0">
                <a:solidFill>
                  <a:schemeClr val="bg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89E9670-B0C3-A142-B26D-09B47F461D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092" y="79696"/>
            <a:ext cx="906966" cy="90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040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A0F33B2-37A6-4043-9362-39FDB80F3E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8D967F58-7741-0546-9106-0E7BF6F30B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5" name="Secteurs 4">
            <a:extLst>
              <a:ext uri="{FF2B5EF4-FFF2-40B4-BE49-F238E27FC236}">
                <a16:creationId xmlns:a16="http://schemas.microsoft.com/office/drawing/2014/main" id="{A0890AC7-1B35-9544-8914-FC189E0518D1}"/>
              </a:ext>
            </a:extLst>
          </p:cNvPr>
          <p:cNvSpPr/>
          <p:nvPr userDrawn="1"/>
        </p:nvSpPr>
        <p:spPr>
          <a:xfrm>
            <a:off x="-1387568" y="-1387568"/>
            <a:ext cx="2775136" cy="2775136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Secteurs 5">
            <a:extLst>
              <a:ext uri="{FF2B5EF4-FFF2-40B4-BE49-F238E27FC236}">
                <a16:creationId xmlns:a16="http://schemas.microsoft.com/office/drawing/2014/main" id="{DC8AE332-48B1-F348-8FA3-DFB0DD5A456C}"/>
              </a:ext>
            </a:extLst>
          </p:cNvPr>
          <p:cNvSpPr/>
          <p:nvPr userDrawn="1"/>
        </p:nvSpPr>
        <p:spPr>
          <a:xfrm rot="10800000">
            <a:off x="7404920" y="3404420"/>
            <a:ext cx="3478160" cy="3478160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8EACC25-5E3D-274E-ACAD-BACBDC0F6D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092" y="79696"/>
            <a:ext cx="906966" cy="90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042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11BC8626-3970-1D49-B3A7-8137AF4109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95625" y="50801"/>
            <a:ext cx="5976938" cy="50419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58F805A-CEFE-704F-AA3D-0081E70E94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9388" y="1743075"/>
            <a:ext cx="2844802" cy="3168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Alt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ecteurs 6">
            <a:extLst>
              <a:ext uri="{FF2B5EF4-FFF2-40B4-BE49-F238E27FC236}">
                <a16:creationId xmlns:a16="http://schemas.microsoft.com/office/drawing/2014/main" id="{D24D8280-363E-5A49-8F60-F0FF55C68DCC}"/>
              </a:ext>
            </a:extLst>
          </p:cNvPr>
          <p:cNvSpPr/>
          <p:nvPr userDrawn="1"/>
        </p:nvSpPr>
        <p:spPr>
          <a:xfrm>
            <a:off x="-1387568" y="-1387568"/>
            <a:ext cx="2775136" cy="2775136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CEA9230-7D07-AC40-927D-8FBB5B458410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53017" y="151149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200" b="1" i="0">
                <a:solidFill>
                  <a:schemeClr val="bg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47B6FCA-FAD8-024D-91FA-D123041F52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092" y="79696"/>
            <a:ext cx="906966" cy="90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829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1344F88-110D-F740-82D5-1047B8FA7F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D0BE4258-406E-B047-B8AB-BCDA2A078E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95625" y="50801"/>
            <a:ext cx="5976938" cy="50419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B4B1352-E1F5-0741-A158-724E2BA5DB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9388" y="1743075"/>
            <a:ext cx="2844802" cy="3168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Alt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ecteurs 5">
            <a:extLst>
              <a:ext uri="{FF2B5EF4-FFF2-40B4-BE49-F238E27FC236}">
                <a16:creationId xmlns:a16="http://schemas.microsoft.com/office/drawing/2014/main" id="{BB6FFD84-1736-394A-9294-57E9F8C555C8}"/>
              </a:ext>
            </a:extLst>
          </p:cNvPr>
          <p:cNvSpPr/>
          <p:nvPr userDrawn="1"/>
        </p:nvSpPr>
        <p:spPr>
          <a:xfrm>
            <a:off x="-1387568" y="-1387568"/>
            <a:ext cx="2775136" cy="2775136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B8AB293-C9C7-4D4C-BB85-976CD97AE2D7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53017" y="151149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200" b="1" i="0">
                <a:solidFill>
                  <a:schemeClr val="bg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Secteurs 7">
            <a:extLst>
              <a:ext uri="{FF2B5EF4-FFF2-40B4-BE49-F238E27FC236}">
                <a16:creationId xmlns:a16="http://schemas.microsoft.com/office/drawing/2014/main" id="{98868C49-D996-504F-B0BB-6EDB76780882}"/>
              </a:ext>
            </a:extLst>
          </p:cNvPr>
          <p:cNvSpPr/>
          <p:nvPr userDrawn="1"/>
        </p:nvSpPr>
        <p:spPr>
          <a:xfrm rot="10800000">
            <a:off x="7404920" y="3404420"/>
            <a:ext cx="3478160" cy="3478160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D2231FD-76CA-634E-B833-18F63191A9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092" y="79696"/>
            <a:ext cx="906966" cy="90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89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1B4D2FA-DD45-7A40-8CCC-0605AF7682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388" y="231775"/>
            <a:ext cx="8785225" cy="4679949"/>
          </a:xfrm>
          <a:prstGeom prst="rect">
            <a:avLst/>
          </a:prstGeom>
        </p:spPr>
        <p:txBody>
          <a:bodyPr vert="horz" lIns="72000" tIns="108000" rIns="72000" bIns="72000" rtlCol="0" anchor="ctr" anchorCtr="0">
            <a:noAutofit/>
          </a:bodyPr>
          <a:lstStyle>
            <a:lvl1pPr algn="ctr">
              <a:defRPr sz="10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4" name="Espace réservé du numéro de diapositive 11">
            <a:extLst>
              <a:ext uri="{FF2B5EF4-FFF2-40B4-BE49-F238E27FC236}">
                <a16:creationId xmlns:a16="http://schemas.microsoft.com/office/drawing/2014/main" id="{C29901A9-3638-E746-AC54-9277BA534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765" y="4771449"/>
            <a:ext cx="2057400" cy="184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Neometric Alt Light" pitchFamily="2" charset="77"/>
              </a:defRPr>
            </a:lvl1pPr>
          </a:lstStyle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562BEF5-0BD6-9D4D-9753-1F2AE2A1BB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6848" y="231775"/>
            <a:ext cx="921041" cy="5035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3606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F5441F14-B941-2A42-BD36-EAA88A6FAD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95625" y="50801"/>
            <a:ext cx="2952750" cy="50419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B6EC98C-E0DD-8748-85E2-D09144713AF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9387" y="1743075"/>
            <a:ext cx="2844801" cy="3168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Alt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D130F8B-0E5C-0A48-A6FA-69573DA334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7060" y="50801"/>
            <a:ext cx="2952750" cy="50419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Secteurs 9">
            <a:extLst>
              <a:ext uri="{FF2B5EF4-FFF2-40B4-BE49-F238E27FC236}">
                <a16:creationId xmlns:a16="http://schemas.microsoft.com/office/drawing/2014/main" id="{01E0C673-069A-6346-91D1-F381F4753CB8}"/>
              </a:ext>
            </a:extLst>
          </p:cNvPr>
          <p:cNvSpPr/>
          <p:nvPr userDrawn="1"/>
        </p:nvSpPr>
        <p:spPr>
          <a:xfrm>
            <a:off x="-1387568" y="-1387568"/>
            <a:ext cx="2775136" cy="2775136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8D2008C-09AA-5B4B-BC35-710FB3E94611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53017" y="151149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200" b="1" i="0">
                <a:solidFill>
                  <a:schemeClr val="bg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6010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F5441F14-B941-2A42-BD36-EAA88A6FAD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95625" y="50801"/>
            <a:ext cx="1944000" cy="50419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9477985-5F92-6744-97F0-1B92E70589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20973" y="50801"/>
            <a:ext cx="1944000" cy="50419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6D9CC46-A1E4-F147-9D5B-3A40D01109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04844" y="50801"/>
            <a:ext cx="1944000" cy="50419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50D3768-6D72-7F49-8553-50491D4F77F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9387" y="1743075"/>
            <a:ext cx="2844801" cy="3168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Alt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Secteurs 11">
            <a:extLst>
              <a:ext uri="{FF2B5EF4-FFF2-40B4-BE49-F238E27FC236}">
                <a16:creationId xmlns:a16="http://schemas.microsoft.com/office/drawing/2014/main" id="{5B94C3BB-3906-0D4C-9C97-D7812F39901F}"/>
              </a:ext>
            </a:extLst>
          </p:cNvPr>
          <p:cNvSpPr/>
          <p:nvPr userDrawn="1"/>
        </p:nvSpPr>
        <p:spPr>
          <a:xfrm>
            <a:off x="-1387568" y="-1387568"/>
            <a:ext cx="2775136" cy="2775136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FA4F78D-60EB-7D4F-9A56-26235D1DF9BA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53017" y="151149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200" b="1" i="0">
                <a:solidFill>
                  <a:schemeClr val="bg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41797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F5441F14-B941-2A42-BD36-EAA88A6FAD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95625" y="50801"/>
            <a:ext cx="1944000" cy="24844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9477985-5F92-6744-97F0-1B92E70589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20973" y="50801"/>
            <a:ext cx="1944000" cy="24844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6D9CC46-A1E4-F147-9D5B-3A40D01109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04844" y="50801"/>
            <a:ext cx="1944000" cy="24844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8CA6852-06B0-8A41-9076-61B34853BD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625" y="2605157"/>
            <a:ext cx="1944000" cy="24844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972541A0-66CD-6640-9F5C-7BD3D10739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20973" y="2605157"/>
            <a:ext cx="1944000" cy="24844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71428F28-8F2F-C144-9F0B-4ED2C6A5ECA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04844" y="2605157"/>
            <a:ext cx="1944000" cy="24844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2AADAAB-0DA2-DE4C-A492-68BC4A0744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9387" y="1743075"/>
            <a:ext cx="2844801" cy="3168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Alt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Secteurs 15">
            <a:extLst>
              <a:ext uri="{FF2B5EF4-FFF2-40B4-BE49-F238E27FC236}">
                <a16:creationId xmlns:a16="http://schemas.microsoft.com/office/drawing/2014/main" id="{0171FB46-7520-974B-8366-62F7BB2807E7}"/>
              </a:ext>
            </a:extLst>
          </p:cNvPr>
          <p:cNvSpPr/>
          <p:nvPr userDrawn="1"/>
        </p:nvSpPr>
        <p:spPr>
          <a:xfrm>
            <a:off x="-1387568" y="-1387568"/>
            <a:ext cx="2775136" cy="2775136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F27233D-6933-0C42-88FA-E4ED4316DD1C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53017" y="151149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200" b="1" i="0">
                <a:solidFill>
                  <a:schemeClr val="bg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0725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F5441F14-B941-2A42-BD36-EAA88A6FAD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95625" y="50801"/>
            <a:ext cx="1944000" cy="16208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9477985-5F92-6744-97F0-1B92E70589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20973" y="50801"/>
            <a:ext cx="1944000" cy="16208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6D9CC46-A1E4-F147-9D5B-3A40D01109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04844" y="50801"/>
            <a:ext cx="1944000" cy="16208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8CA6852-06B0-8A41-9076-61B34853BD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625" y="3471863"/>
            <a:ext cx="1944000" cy="161773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972541A0-66CD-6640-9F5C-7BD3D10739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20973" y="3471863"/>
            <a:ext cx="1944000" cy="161773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71428F28-8F2F-C144-9F0B-4ED2C6A5ECA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04844" y="3471863"/>
            <a:ext cx="1944000" cy="161773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8D2F6C85-D8AA-E645-B01B-82C8522D551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625" y="1750392"/>
            <a:ext cx="1944000" cy="165003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89C95BA-8E0D-9743-8862-55DC6560584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120973" y="1750392"/>
            <a:ext cx="1944000" cy="165003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6F80A7C3-4564-7844-B9D1-201E98863C3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104844" y="1750392"/>
            <a:ext cx="1944000" cy="165003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ED7DF31-060A-DB44-A6F7-0E026468FBF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9387" y="1743075"/>
            <a:ext cx="2844801" cy="3168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Alt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Secteurs 18">
            <a:extLst>
              <a:ext uri="{FF2B5EF4-FFF2-40B4-BE49-F238E27FC236}">
                <a16:creationId xmlns:a16="http://schemas.microsoft.com/office/drawing/2014/main" id="{FADF16C3-207E-AE4F-905B-CB2C141B0C51}"/>
              </a:ext>
            </a:extLst>
          </p:cNvPr>
          <p:cNvSpPr/>
          <p:nvPr userDrawn="1"/>
        </p:nvSpPr>
        <p:spPr>
          <a:xfrm>
            <a:off x="-1387568" y="-1387568"/>
            <a:ext cx="2775136" cy="2775136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7FC0CB30-131D-3F43-AB57-583D58EA267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153017" y="151149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200" b="1" i="0">
                <a:solidFill>
                  <a:schemeClr val="bg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18800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F5441F14-B941-2A42-BD36-EAA88A6FAD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95625" y="50801"/>
            <a:ext cx="1944000" cy="16208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9477985-5F92-6744-97F0-1B92E70589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06300" y="50801"/>
            <a:ext cx="3958673" cy="503879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8CA6852-06B0-8A41-9076-61B34853BD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625" y="3471863"/>
            <a:ext cx="1944000" cy="161773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8D2F6C85-D8AA-E645-B01B-82C8522D551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625" y="1750392"/>
            <a:ext cx="1944000" cy="165003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706FCBF-0DD2-9442-A78B-8C14139942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9387" y="1743075"/>
            <a:ext cx="2844801" cy="3168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Alt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Secteurs 11">
            <a:extLst>
              <a:ext uri="{FF2B5EF4-FFF2-40B4-BE49-F238E27FC236}">
                <a16:creationId xmlns:a16="http://schemas.microsoft.com/office/drawing/2014/main" id="{8D71887B-118B-AF48-BD62-521462591554}"/>
              </a:ext>
            </a:extLst>
          </p:cNvPr>
          <p:cNvSpPr/>
          <p:nvPr userDrawn="1"/>
        </p:nvSpPr>
        <p:spPr>
          <a:xfrm>
            <a:off x="-1387568" y="-1387568"/>
            <a:ext cx="2775136" cy="2775136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A7070AC-D2F8-AA49-8225-0BC32FF13908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53017" y="151149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200" b="1" i="0">
                <a:solidFill>
                  <a:schemeClr val="bg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4E849AA-0BE5-D34D-B7C1-7166A48086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092" y="79696"/>
            <a:ext cx="906966" cy="90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869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F5441F14-B941-2A42-BD36-EAA88A6FAD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95625" y="50801"/>
            <a:ext cx="1944000" cy="24844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9477985-5F92-6744-97F0-1B92E70589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06300" y="50801"/>
            <a:ext cx="3958673" cy="503879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8CA6852-06B0-8A41-9076-61B34853BD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625" y="2608263"/>
            <a:ext cx="1944000" cy="248133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2FFEB90-1DE3-CD4B-98A3-36CAC49080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9387" y="1743075"/>
            <a:ext cx="2844801" cy="3168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Alt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Secteurs 11">
            <a:extLst>
              <a:ext uri="{FF2B5EF4-FFF2-40B4-BE49-F238E27FC236}">
                <a16:creationId xmlns:a16="http://schemas.microsoft.com/office/drawing/2014/main" id="{B962D5C8-7298-ED41-B351-9EF6A476030E}"/>
              </a:ext>
            </a:extLst>
          </p:cNvPr>
          <p:cNvSpPr/>
          <p:nvPr userDrawn="1"/>
        </p:nvSpPr>
        <p:spPr>
          <a:xfrm>
            <a:off x="-1387568" y="-1387568"/>
            <a:ext cx="2775136" cy="2775136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9C064E7-09FB-D24E-B616-28A8C7941B3B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53017" y="151149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200" b="1" i="0">
                <a:solidFill>
                  <a:schemeClr val="bg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9AE16BE-F787-1042-9EA1-F743A72B07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092" y="79696"/>
            <a:ext cx="906966" cy="90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73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F5441F14-B941-2A42-BD36-EAA88A6FAD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95625" y="50801"/>
            <a:ext cx="1944000" cy="503879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9477985-5F92-6744-97F0-1B92E70589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06300" y="50801"/>
            <a:ext cx="3958673" cy="503879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10071EA-663A-054A-AD0B-B9F8AFCD10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9387" y="1743075"/>
            <a:ext cx="2844801" cy="3168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Alt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Secteurs 7">
            <a:extLst>
              <a:ext uri="{FF2B5EF4-FFF2-40B4-BE49-F238E27FC236}">
                <a16:creationId xmlns:a16="http://schemas.microsoft.com/office/drawing/2014/main" id="{9396856B-76B9-D744-BB07-967EB83D0766}"/>
              </a:ext>
            </a:extLst>
          </p:cNvPr>
          <p:cNvSpPr/>
          <p:nvPr userDrawn="1"/>
        </p:nvSpPr>
        <p:spPr>
          <a:xfrm>
            <a:off x="-1387568" y="-1387568"/>
            <a:ext cx="2775136" cy="2775136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4D50D92-F011-9941-B442-514CADCEFFA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53017" y="151149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200" b="1" i="0">
                <a:solidFill>
                  <a:schemeClr val="bg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2ACD36A-FEEA-7C4C-B3F0-80DCEAFFA2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092" y="79696"/>
            <a:ext cx="906966" cy="90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470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F5441F14-B941-2A42-BD36-EAA88A6FAD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0973" y="50801"/>
            <a:ext cx="1944000" cy="503879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9477985-5F92-6744-97F0-1B92E70589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95625" y="50801"/>
            <a:ext cx="3958673" cy="503879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5EB25E6-50D5-1547-B92E-7D6C5FAD378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9387" y="1743075"/>
            <a:ext cx="2844801" cy="3168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Alt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Secteurs 9">
            <a:extLst>
              <a:ext uri="{FF2B5EF4-FFF2-40B4-BE49-F238E27FC236}">
                <a16:creationId xmlns:a16="http://schemas.microsoft.com/office/drawing/2014/main" id="{95A698C8-B549-D04E-B9AC-B4E77EF9A0D3}"/>
              </a:ext>
            </a:extLst>
          </p:cNvPr>
          <p:cNvSpPr/>
          <p:nvPr userDrawn="1"/>
        </p:nvSpPr>
        <p:spPr>
          <a:xfrm>
            <a:off x="-1387568" y="-1387568"/>
            <a:ext cx="2775136" cy="2775136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1B3C460-7B39-6F47-A69B-2BC892E02618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53017" y="151149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200" b="1" i="0">
                <a:solidFill>
                  <a:schemeClr val="bg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28239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F5441F14-B941-2A42-BD36-EAA88A6FAD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95625" y="50801"/>
            <a:ext cx="5976938" cy="24844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8CA6852-06B0-8A41-9076-61B34853BD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625" y="2605157"/>
            <a:ext cx="5976938" cy="24844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8919539-A379-A84B-9498-2557EEEC47D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9387" y="1743075"/>
            <a:ext cx="2844801" cy="3168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Alt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Secteurs 8">
            <a:extLst>
              <a:ext uri="{FF2B5EF4-FFF2-40B4-BE49-F238E27FC236}">
                <a16:creationId xmlns:a16="http://schemas.microsoft.com/office/drawing/2014/main" id="{6F53F48E-AA29-B642-B1BF-A253663A288D}"/>
              </a:ext>
            </a:extLst>
          </p:cNvPr>
          <p:cNvSpPr/>
          <p:nvPr userDrawn="1"/>
        </p:nvSpPr>
        <p:spPr>
          <a:xfrm>
            <a:off x="-1387568" y="-1387568"/>
            <a:ext cx="2775136" cy="2775136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31F16CB-D3E4-434F-8405-9433E59B27D6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53017" y="151149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200" b="1" i="0">
                <a:solidFill>
                  <a:schemeClr val="bg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665414D-D082-3245-898B-0D9D704CCE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092" y="79696"/>
            <a:ext cx="906966" cy="90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312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F5441F14-B941-2A42-BD36-EAA88A6FAD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95625" y="50801"/>
            <a:ext cx="5976938" cy="16208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8CA6852-06B0-8A41-9076-61B34853BD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625" y="3471863"/>
            <a:ext cx="5976938" cy="161773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8D2F6C85-D8AA-E645-B01B-82C8522D551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625" y="1750392"/>
            <a:ext cx="5976938" cy="165003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FFADDC8-C8BF-0948-92E7-5766872ADC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9387" y="1743075"/>
            <a:ext cx="2844801" cy="3168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Alt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Secteurs 9">
            <a:extLst>
              <a:ext uri="{FF2B5EF4-FFF2-40B4-BE49-F238E27FC236}">
                <a16:creationId xmlns:a16="http://schemas.microsoft.com/office/drawing/2014/main" id="{C0569A41-307B-9944-B99F-9E6042472A78}"/>
              </a:ext>
            </a:extLst>
          </p:cNvPr>
          <p:cNvSpPr/>
          <p:nvPr userDrawn="1"/>
        </p:nvSpPr>
        <p:spPr>
          <a:xfrm>
            <a:off x="-1387568" y="-1387568"/>
            <a:ext cx="2775136" cy="2775136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A218F9-3639-5B45-B351-A12A29864F4A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53017" y="151149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200" b="1" i="0">
                <a:solidFill>
                  <a:schemeClr val="bg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8351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8EE0CBB-2B8A-0D4F-9916-EBB771E350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F370326-99E8-7C46-9320-83D38F41289A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856926" y="1579929"/>
            <a:ext cx="5430148" cy="2758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297FAC-3AA2-EB49-8127-E443C95781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181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F5441F14-B941-2A42-BD36-EAA88A6FAD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95625" y="50801"/>
            <a:ext cx="2952750" cy="16208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8D2F6C85-D8AA-E645-B01B-82C8522D551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625" y="1750392"/>
            <a:ext cx="5976938" cy="165003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1B3615F-DFB4-E844-BCF8-3F35547EB5F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9387" y="1743075"/>
            <a:ext cx="2844801" cy="3168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Alt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3CA4962-EB81-F14A-9E96-5B4A2897784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36998" y="50801"/>
            <a:ext cx="2952750" cy="16208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7BDB961B-C903-1C40-9E96-A5D483EFCF2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625" y="3471863"/>
            <a:ext cx="1944000" cy="161773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0E1E1BA-CC7C-CD42-9098-4B37B620669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20973" y="3471863"/>
            <a:ext cx="1944000" cy="161773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D5284F7C-AB1D-1147-9F74-08B37580C5A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04844" y="3471863"/>
            <a:ext cx="1944000" cy="161773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Secteurs 16">
            <a:extLst>
              <a:ext uri="{FF2B5EF4-FFF2-40B4-BE49-F238E27FC236}">
                <a16:creationId xmlns:a16="http://schemas.microsoft.com/office/drawing/2014/main" id="{C9095CC3-EEC4-F242-A8A2-E04CAB2F0D98}"/>
              </a:ext>
            </a:extLst>
          </p:cNvPr>
          <p:cNvSpPr/>
          <p:nvPr userDrawn="1"/>
        </p:nvSpPr>
        <p:spPr>
          <a:xfrm>
            <a:off x="-1387568" y="-1387568"/>
            <a:ext cx="2775136" cy="2775136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AFC678EF-3EB0-D249-90D1-A68BAB2F51B2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153017" y="151149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200" b="1" i="0">
                <a:solidFill>
                  <a:schemeClr val="bg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38589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F5441F14-B941-2A42-BD36-EAA88A6FAD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200" y="1378924"/>
            <a:ext cx="2947988" cy="223961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25132692-B67A-A44A-BF69-81EFC01B03F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97696" y="1378924"/>
            <a:ext cx="2947988" cy="223961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A3BB1C93-521C-DB46-8E05-6E91F09C2E6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29130" y="1378924"/>
            <a:ext cx="2947988" cy="223961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514E52B-1437-114C-ABAB-01E9AFD303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439" y="3741489"/>
            <a:ext cx="2952750" cy="1170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Alt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5FA4008-2DB5-474F-8ABC-538726038B7C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092935" y="3741489"/>
            <a:ext cx="2952750" cy="1170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Alt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7494A21-084F-AD45-831F-F6A372404E6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124369" y="3741489"/>
            <a:ext cx="2952750" cy="1170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Espace réservé du numéro de diapositive 11">
            <a:extLst>
              <a:ext uri="{FF2B5EF4-FFF2-40B4-BE49-F238E27FC236}">
                <a16:creationId xmlns:a16="http://schemas.microsoft.com/office/drawing/2014/main" id="{273D210C-1010-6B41-82FC-033E2C744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765" y="4771449"/>
            <a:ext cx="2057400" cy="184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Neometric Alt Light" pitchFamily="2" charset="77"/>
              </a:defRPr>
            </a:lvl1pPr>
          </a:lstStyle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sp>
        <p:nvSpPr>
          <p:cNvPr id="18" name="Secteurs 17">
            <a:extLst>
              <a:ext uri="{FF2B5EF4-FFF2-40B4-BE49-F238E27FC236}">
                <a16:creationId xmlns:a16="http://schemas.microsoft.com/office/drawing/2014/main" id="{75E06DDB-B41D-184B-A76E-148F0C276100}"/>
              </a:ext>
            </a:extLst>
          </p:cNvPr>
          <p:cNvSpPr/>
          <p:nvPr userDrawn="1"/>
        </p:nvSpPr>
        <p:spPr>
          <a:xfrm>
            <a:off x="-1387568" y="-1387568"/>
            <a:ext cx="2775136" cy="2775136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B966468-B5B9-B943-BB52-06701B8272D2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153017" y="151149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200" b="1" i="0">
                <a:solidFill>
                  <a:schemeClr val="bg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878D3C1-6BD2-104D-A144-513CC0C675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782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F5441F14-B941-2A42-BD36-EAA88A6FAD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200" y="2608263"/>
            <a:ext cx="2947988" cy="24844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25132692-B67A-A44A-BF69-81EFC01B03F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97696" y="2608263"/>
            <a:ext cx="2947988" cy="24844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A3BB1C93-521C-DB46-8E05-6E91F09C2E6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29130" y="2608263"/>
            <a:ext cx="2947988" cy="24844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B5C75C8-FBF8-FE4B-909A-551F6DD2E31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201" y="1535185"/>
            <a:ext cx="2947988" cy="1000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13C0660-9867-3747-9193-B13A94C9F45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091552" y="1535185"/>
            <a:ext cx="2947988" cy="1000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7C4784C-D9B4-834A-BB17-3BA4DA4A15C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122987" y="1535185"/>
            <a:ext cx="2954131" cy="1000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Secteurs 15">
            <a:extLst>
              <a:ext uri="{FF2B5EF4-FFF2-40B4-BE49-F238E27FC236}">
                <a16:creationId xmlns:a16="http://schemas.microsoft.com/office/drawing/2014/main" id="{7BAEE111-CA91-BD45-B039-E13B75A46FA6}"/>
              </a:ext>
            </a:extLst>
          </p:cNvPr>
          <p:cNvSpPr/>
          <p:nvPr userDrawn="1"/>
        </p:nvSpPr>
        <p:spPr>
          <a:xfrm>
            <a:off x="-1387568" y="-1387568"/>
            <a:ext cx="2775136" cy="2775136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226B8FA-41FB-C040-8546-FA53E8AD41A0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153017" y="151149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200" b="1" i="0">
                <a:solidFill>
                  <a:schemeClr val="bg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9502ABF-DD95-CE4A-A7B1-C2A088077B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008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F5441F14-B941-2A42-BD36-EAA88A6FAD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200" y="1462814"/>
            <a:ext cx="4459288" cy="223961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A3BB1C93-521C-DB46-8E05-6E91F09C2E6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08513" y="1462814"/>
            <a:ext cx="4468605" cy="223961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7ACB218-31FF-024F-92DA-466282786D0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438" y="3808601"/>
            <a:ext cx="4464050" cy="1103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E8D5E8E-4ED2-D045-84C4-D322D711182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613621" y="3808601"/>
            <a:ext cx="4464050" cy="1103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Secteurs 12">
            <a:extLst>
              <a:ext uri="{FF2B5EF4-FFF2-40B4-BE49-F238E27FC236}">
                <a16:creationId xmlns:a16="http://schemas.microsoft.com/office/drawing/2014/main" id="{F09FDDF3-9CA6-1B41-8EF4-639675F1EA49}"/>
              </a:ext>
            </a:extLst>
          </p:cNvPr>
          <p:cNvSpPr/>
          <p:nvPr userDrawn="1"/>
        </p:nvSpPr>
        <p:spPr>
          <a:xfrm>
            <a:off x="-1387568" y="-1387568"/>
            <a:ext cx="2775136" cy="2775136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75B8137-5ED0-A343-9E0B-3E791D920B69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153017" y="151149"/>
            <a:ext cx="939671" cy="51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200" b="1" i="0">
                <a:solidFill>
                  <a:schemeClr val="bg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A266BD7-4E2D-F440-9EC2-D4F37405A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249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EC1897-744B-0042-85D8-8C59B42E9B20}"/>
              </a:ext>
            </a:extLst>
          </p:cNvPr>
          <p:cNvSpPr/>
          <p:nvPr userDrawn="1"/>
        </p:nvSpPr>
        <p:spPr>
          <a:xfrm>
            <a:off x="0" y="0"/>
            <a:ext cx="3226778" cy="51465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644A5D6-0470-0C42-9525-89ACCC6FA6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536" y="132621"/>
            <a:ext cx="2949706" cy="2375687"/>
          </a:xfrm>
          <a:prstGeom prst="rect">
            <a:avLst/>
          </a:prstGeom>
        </p:spPr>
        <p:txBody>
          <a:bodyPr vert="horz" lIns="72000" tIns="108000" rIns="72000" bIns="72000" rtlCol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F8E34A1-11CE-A74D-8D3C-397E3ED5F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3491741"/>
            <a:ext cx="2849563" cy="14398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bg2"/>
                </a:solidFill>
                <a:latin typeface="Larssei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B9C9BC2-0B12-0E46-A070-68BF123CB98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739174" y="1320463"/>
            <a:ext cx="5225438" cy="3611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Espace réservé du numéro de diapositive 11">
            <a:extLst>
              <a:ext uri="{FF2B5EF4-FFF2-40B4-BE49-F238E27FC236}">
                <a16:creationId xmlns:a16="http://schemas.microsoft.com/office/drawing/2014/main" id="{0A26DE14-B8C6-614E-93C7-ABDF24F4B0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765" y="4771449"/>
            <a:ext cx="2057400" cy="184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Neometric Alt Light" pitchFamily="2" charset="77"/>
              </a:defRPr>
            </a:lvl1pPr>
          </a:lstStyle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4E7AB80-4C6A-674A-BCC7-491E0FD94C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279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2F0D93-AA0A-8944-A109-091BEAB8C11E}"/>
              </a:ext>
            </a:extLst>
          </p:cNvPr>
          <p:cNvSpPr/>
          <p:nvPr userDrawn="1"/>
        </p:nvSpPr>
        <p:spPr>
          <a:xfrm>
            <a:off x="7977930" y="0"/>
            <a:ext cx="1166070" cy="1115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EC1897-744B-0042-85D8-8C59B42E9B20}"/>
              </a:ext>
            </a:extLst>
          </p:cNvPr>
          <p:cNvSpPr/>
          <p:nvPr userDrawn="1"/>
        </p:nvSpPr>
        <p:spPr>
          <a:xfrm>
            <a:off x="0" y="0"/>
            <a:ext cx="4572000" cy="51465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644A5D6-0470-0C42-9525-89ACCC6FA6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969" y="157789"/>
            <a:ext cx="3368062" cy="957948"/>
          </a:xfrm>
          <a:prstGeom prst="rect">
            <a:avLst/>
          </a:prstGeom>
        </p:spPr>
        <p:txBody>
          <a:bodyPr vert="horz" lIns="72000" tIns="108000" rIns="72000" bIns="72000" rtlCol="0"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B9C9BC2-0B12-0E46-A070-68BF123CB98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74004" y="2172749"/>
            <a:ext cx="4090608" cy="2758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9B6E741-A255-0A40-9435-138B4D5735E3}"/>
              </a:ext>
            </a:extLst>
          </p:cNvPr>
          <p:cNvSpPr txBox="1">
            <a:spLocks/>
          </p:cNvSpPr>
          <p:nvPr userDrawn="1"/>
        </p:nvSpPr>
        <p:spPr>
          <a:xfrm>
            <a:off x="5173969" y="157789"/>
            <a:ext cx="3368062" cy="957948"/>
          </a:xfrm>
          <a:prstGeom prst="rect">
            <a:avLst/>
          </a:prstGeom>
          <a:ln>
            <a:noFill/>
          </a:ln>
        </p:spPr>
        <p:txBody>
          <a:bodyPr vert="horz" lIns="72000" tIns="108000" rIns="72000" bIns="7200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Neometric Alt Bold" pitchFamily="2" charset="77"/>
                <a:ea typeface="+mj-ea"/>
                <a:cs typeface="Neometric Alt Bold" pitchFamily="2" charset="77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Click to edit Master title style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A95B082-281F-464C-ABA0-CC0AE2EEE03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40696" y="2172749"/>
            <a:ext cx="4090608" cy="2758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bg1"/>
                </a:solidFill>
                <a:latin typeface="Neometric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Espace réservé du numéro de diapositive 11">
            <a:extLst>
              <a:ext uri="{FF2B5EF4-FFF2-40B4-BE49-F238E27FC236}">
                <a16:creationId xmlns:a16="http://schemas.microsoft.com/office/drawing/2014/main" id="{1A50029F-FE4E-9142-880E-391563E6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765" y="4771449"/>
            <a:ext cx="2057400" cy="184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Neometric Alt Light" pitchFamily="2" charset="77"/>
              </a:defRPr>
            </a:lvl1pPr>
          </a:lstStyle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2010A6-86D0-A448-B902-645FA5E5E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380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2F0D93-AA0A-8944-A109-091BEAB8C11E}"/>
              </a:ext>
            </a:extLst>
          </p:cNvPr>
          <p:cNvSpPr/>
          <p:nvPr userDrawn="1"/>
        </p:nvSpPr>
        <p:spPr>
          <a:xfrm>
            <a:off x="7977930" y="0"/>
            <a:ext cx="1166070" cy="1115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EC1897-744B-0042-85D8-8C59B42E9B20}"/>
              </a:ext>
            </a:extLst>
          </p:cNvPr>
          <p:cNvSpPr/>
          <p:nvPr userDrawn="1"/>
        </p:nvSpPr>
        <p:spPr>
          <a:xfrm>
            <a:off x="4572000" y="0"/>
            <a:ext cx="4572000" cy="51465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644A5D6-0470-0C42-9525-89ACCC6FA6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969" y="157789"/>
            <a:ext cx="3368062" cy="957948"/>
          </a:xfrm>
          <a:prstGeom prst="rect">
            <a:avLst/>
          </a:prstGeom>
        </p:spPr>
        <p:txBody>
          <a:bodyPr vert="horz" lIns="72000" tIns="108000" rIns="72000" bIns="72000" rtlCol="0" anchor="t" anchorCtr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B9C9BC2-0B12-0E46-A070-68BF123CB98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74004" y="2172749"/>
            <a:ext cx="4090608" cy="2758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bg1"/>
                </a:solidFill>
                <a:latin typeface="Neometric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9B6E741-A255-0A40-9435-138B4D5735E3}"/>
              </a:ext>
            </a:extLst>
          </p:cNvPr>
          <p:cNvSpPr txBox="1">
            <a:spLocks/>
          </p:cNvSpPr>
          <p:nvPr userDrawn="1"/>
        </p:nvSpPr>
        <p:spPr>
          <a:xfrm>
            <a:off x="5173969" y="157789"/>
            <a:ext cx="3368062" cy="957948"/>
          </a:xfrm>
          <a:prstGeom prst="rect">
            <a:avLst/>
          </a:prstGeom>
          <a:ln>
            <a:noFill/>
          </a:ln>
        </p:spPr>
        <p:txBody>
          <a:bodyPr vert="horz" lIns="72000" tIns="108000" rIns="72000" bIns="7200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Neometric Alt Bold" pitchFamily="2" charset="77"/>
                <a:ea typeface="+mj-ea"/>
                <a:cs typeface="Neometric Alt Bold" pitchFamily="2" charset="77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A95B082-281F-464C-ABA0-CC0AE2EEE03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40696" y="2172749"/>
            <a:ext cx="4090608" cy="2758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Espace réservé du numéro de diapositive 11">
            <a:extLst>
              <a:ext uri="{FF2B5EF4-FFF2-40B4-BE49-F238E27FC236}">
                <a16:creationId xmlns:a16="http://schemas.microsoft.com/office/drawing/2014/main" id="{5AFA874E-BB12-0C42-B5D6-B255C18E0B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765" y="4771449"/>
            <a:ext cx="2057400" cy="184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Neometric Alt Light" pitchFamily="2" charset="77"/>
              </a:defRPr>
            </a:lvl1pPr>
          </a:lstStyle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5FDB8D4-36F1-E44B-80EA-5E6A38F686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092" y="79696"/>
            <a:ext cx="906966" cy="90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986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EC1897-744B-0042-85D8-8C59B42E9B20}"/>
              </a:ext>
            </a:extLst>
          </p:cNvPr>
          <p:cNvSpPr/>
          <p:nvPr userDrawn="1"/>
        </p:nvSpPr>
        <p:spPr>
          <a:xfrm>
            <a:off x="0" y="0"/>
            <a:ext cx="3226778" cy="5146550"/>
          </a:xfrm>
          <a:prstGeom prst="rect">
            <a:avLst/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644A5D6-0470-0C42-9525-89ACCC6FA6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536" y="132621"/>
            <a:ext cx="2949706" cy="2375687"/>
          </a:xfrm>
          <a:prstGeom prst="rect">
            <a:avLst/>
          </a:prstGeom>
        </p:spPr>
        <p:txBody>
          <a:bodyPr vert="horz" lIns="72000" tIns="108000" rIns="72000" bIns="72000" rtlCol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F8E34A1-11CE-A74D-8D3C-397E3ED5F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3491741"/>
            <a:ext cx="2849563" cy="14398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bg2"/>
                </a:solidFill>
                <a:latin typeface="Larssei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B9C9BC2-0B12-0E46-A070-68BF123CB98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739174" y="1320463"/>
            <a:ext cx="5225438" cy="3611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Espace réservé du numéro de diapositive 11">
            <a:extLst>
              <a:ext uri="{FF2B5EF4-FFF2-40B4-BE49-F238E27FC236}">
                <a16:creationId xmlns:a16="http://schemas.microsoft.com/office/drawing/2014/main" id="{CEBDA21B-BDFF-FB4F-8147-DDE768B3B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765" y="4771449"/>
            <a:ext cx="2057400" cy="184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Neometric Alt Light" pitchFamily="2" charset="77"/>
              </a:defRPr>
            </a:lvl1pPr>
          </a:lstStyle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2F27991-DB7E-1B4F-9F71-9F6B148B57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472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2F0D93-AA0A-8944-A109-091BEAB8C11E}"/>
              </a:ext>
            </a:extLst>
          </p:cNvPr>
          <p:cNvSpPr/>
          <p:nvPr userDrawn="1"/>
        </p:nvSpPr>
        <p:spPr>
          <a:xfrm>
            <a:off x="7977930" y="0"/>
            <a:ext cx="1166070" cy="1115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EC1897-744B-0042-85D8-8C59B42E9B20}"/>
              </a:ext>
            </a:extLst>
          </p:cNvPr>
          <p:cNvSpPr/>
          <p:nvPr userDrawn="1"/>
        </p:nvSpPr>
        <p:spPr>
          <a:xfrm>
            <a:off x="0" y="0"/>
            <a:ext cx="4572000" cy="5146550"/>
          </a:xfrm>
          <a:prstGeom prst="rect">
            <a:avLst/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644A5D6-0470-0C42-9525-89ACCC6FA6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969" y="157789"/>
            <a:ext cx="3368062" cy="957948"/>
          </a:xfrm>
          <a:prstGeom prst="rect">
            <a:avLst/>
          </a:prstGeom>
        </p:spPr>
        <p:txBody>
          <a:bodyPr vert="horz" lIns="72000" tIns="108000" rIns="72000" bIns="72000" rtlCol="0"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B9C9BC2-0B12-0E46-A070-68BF123CB98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74004" y="2172749"/>
            <a:ext cx="4090608" cy="2758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9B6E741-A255-0A40-9435-138B4D5735E3}"/>
              </a:ext>
            </a:extLst>
          </p:cNvPr>
          <p:cNvSpPr txBox="1">
            <a:spLocks/>
          </p:cNvSpPr>
          <p:nvPr userDrawn="1"/>
        </p:nvSpPr>
        <p:spPr>
          <a:xfrm>
            <a:off x="5173969" y="157789"/>
            <a:ext cx="3368062" cy="957948"/>
          </a:xfrm>
          <a:prstGeom prst="rect">
            <a:avLst/>
          </a:prstGeom>
          <a:ln>
            <a:noFill/>
          </a:ln>
        </p:spPr>
        <p:txBody>
          <a:bodyPr vert="horz" lIns="72000" tIns="108000" rIns="72000" bIns="7200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Neometric Alt Bold" pitchFamily="2" charset="77"/>
                <a:ea typeface="+mj-ea"/>
                <a:cs typeface="Neometric Alt Bold" pitchFamily="2" charset="77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Click to edit Master title style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A95B082-281F-464C-ABA0-CC0AE2EEE03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40696" y="2172749"/>
            <a:ext cx="4090608" cy="2758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bg1"/>
                </a:solidFill>
                <a:latin typeface="Neometric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Espace réservé du numéro de diapositive 11">
            <a:extLst>
              <a:ext uri="{FF2B5EF4-FFF2-40B4-BE49-F238E27FC236}">
                <a16:creationId xmlns:a16="http://schemas.microsoft.com/office/drawing/2014/main" id="{7F742E87-8946-BC48-B9E0-002D563A2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765" y="4771449"/>
            <a:ext cx="2057400" cy="184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Neometric Alt Light" pitchFamily="2" charset="77"/>
              </a:defRPr>
            </a:lvl1pPr>
          </a:lstStyle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9B6FD09-6A85-5348-A961-DC23E81132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977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2F0D93-AA0A-8944-A109-091BEAB8C11E}"/>
              </a:ext>
            </a:extLst>
          </p:cNvPr>
          <p:cNvSpPr/>
          <p:nvPr userDrawn="1"/>
        </p:nvSpPr>
        <p:spPr>
          <a:xfrm>
            <a:off x="7977930" y="0"/>
            <a:ext cx="1166070" cy="1115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EC1897-744B-0042-85D8-8C59B42E9B20}"/>
              </a:ext>
            </a:extLst>
          </p:cNvPr>
          <p:cNvSpPr/>
          <p:nvPr userDrawn="1"/>
        </p:nvSpPr>
        <p:spPr>
          <a:xfrm>
            <a:off x="4572000" y="0"/>
            <a:ext cx="4572000" cy="5146550"/>
          </a:xfrm>
          <a:prstGeom prst="rect">
            <a:avLst/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644A5D6-0470-0C42-9525-89ACCC6FA6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969" y="157789"/>
            <a:ext cx="3368062" cy="957948"/>
          </a:xfrm>
          <a:prstGeom prst="rect">
            <a:avLst/>
          </a:prstGeom>
        </p:spPr>
        <p:txBody>
          <a:bodyPr vert="horz" lIns="72000" tIns="108000" rIns="72000" bIns="72000" rtlCol="0" anchor="t" anchorCtr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B9C9BC2-0B12-0E46-A070-68BF123CB98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74004" y="2172749"/>
            <a:ext cx="4090608" cy="2758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bg1"/>
                </a:solidFill>
                <a:latin typeface="Neometric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A95B082-281F-464C-ABA0-CC0AE2EEE03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40696" y="2172749"/>
            <a:ext cx="4090608" cy="2758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Espace réservé du numéro de diapositive 11">
            <a:extLst>
              <a:ext uri="{FF2B5EF4-FFF2-40B4-BE49-F238E27FC236}">
                <a16:creationId xmlns:a16="http://schemas.microsoft.com/office/drawing/2014/main" id="{F6DE0BE1-B9BE-C24C-B522-B003A32C5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765" y="4771449"/>
            <a:ext cx="2057400" cy="184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Neometric Alt Light" pitchFamily="2" charset="77"/>
              </a:defRPr>
            </a:lvl1pPr>
          </a:lstStyle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041C640-C9DD-DD43-A06C-A0767B4C84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092" y="79696"/>
            <a:ext cx="906966" cy="90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10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rde 3">
            <a:extLst>
              <a:ext uri="{FF2B5EF4-FFF2-40B4-BE49-F238E27FC236}">
                <a16:creationId xmlns:a16="http://schemas.microsoft.com/office/drawing/2014/main" id="{47A07139-6B29-2D46-8E88-DAE1D168043B}"/>
              </a:ext>
            </a:extLst>
          </p:cNvPr>
          <p:cNvSpPr/>
          <p:nvPr userDrawn="1"/>
        </p:nvSpPr>
        <p:spPr>
          <a:xfrm rot="10800000">
            <a:off x="-2277291" y="302528"/>
            <a:ext cx="4538444" cy="4538444"/>
          </a:xfrm>
          <a:prstGeom prst="chord">
            <a:avLst>
              <a:gd name="adj1" fmla="val 5411500"/>
              <a:gd name="adj2" fmla="val 16200000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B6169EA-D4E7-7B41-B45B-84AD0301336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706919" y="1754101"/>
            <a:ext cx="5430148" cy="2758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DF535ECB-D078-D744-98C8-6BD61B729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765" y="4771449"/>
            <a:ext cx="2057400" cy="184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Neometric Alt Light" pitchFamily="2" charset="77"/>
              </a:defRPr>
            </a:lvl1pPr>
          </a:lstStyle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57BC3E3-7EE2-B443-8161-360AE2CF31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640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FFAC6773-9D1B-C046-BE81-468FDDB655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4572000" cy="51434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7BEBE4B-169E-414A-BEA3-1A479FD0EBA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14107" y="238912"/>
            <a:ext cx="2800588" cy="677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>
                <a:solidFill>
                  <a:schemeClr val="tx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8CDCA12-0489-B748-963C-D929B00CD7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626" y="237053"/>
            <a:ext cx="2849562" cy="863601"/>
          </a:xfrm>
          <a:prstGeom prst="rect">
            <a:avLst/>
          </a:prstGeom>
        </p:spPr>
        <p:txBody>
          <a:bodyPr vert="horz" lIns="72000" tIns="108000" rIns="72000" bIns="72000" rtlCol="0" anchor="t" anchorCtr="0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Sommaire</a:t>
            </a:r>
            <a:endParaRPr lang="en-US" dirty="0"/>
          </a:p>
        </p:txBody>
      </p:sp>
      <p:cxnSp>
        <p:nvCxnSpPr>
          <p:cNvPr id="6" name="Straight Connector 3">
            <a:extLst>
              <a:ext uri="{FF2B5EF4-FFF2-40B4-BE49-F238E27FC236}">
                <a16:creationId xmlns:a16="http://schemas.microsoft.com/office/drawing/2014/main" id="{ED64318A-A08C-FC4C-8CA7-A8082479B09D}"/>
              </a:ext>
            </a:extLst>
          </p:cNvPr>
          <p:cNvCxnSpPr/>
          <p:nvPr userDrawn="1"/>
        </p:nvCxnSpPr>
        <p:spPr>
          <a:xfrm>
            <a:off x="4572000" y="0"/>
            <a:ext cx="0" cy="514655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824EBF2-CF73-964F-BE53-F5EDB0D393C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914107" y="1233631"/>
            <a:ext cx="2800588" cy="677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>
                <a:solidFill>
                  <a:schemeClr val="tx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BFAC112-D3E4-9948-9BAA-E1EAFD1C35B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914107" y="2228350"/>
            <a:ext cx="2800588" cy="677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>
                <a:solidFill>
                  <a:schemeClr val="tx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DA323D9-8DC8-804F-80DD-3826641365B3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914107" y="3223069"/>
            <a:ext cx="2800588" cy="677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>
                <a:solidFill>
                  <a:schemeClr val="tx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5092863-EB5D-C647-B7E0-78F5452C323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914107" y="4217789"/>
            <a:ext cx="2800588" cy="677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>
                <a:solidFill>
                  <a:schemeClr val="tx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  <a:endParaRPr lang="en-US" dirty="0"/>
          </a:p>
        </p:txBody>
      </p:sp>
      <p:sp>
        <p:nvSpPr>
          <p:cNvPr id="25" name="Espace réservé du numéro de diapositive 11">
            <a:extLst>
              <a:ext uri="{FF2B5EF4-FFF2-40B4-BE49-F238E27FC236}">
                <a16:creationId xmlns:a16="http://schemas.microsoft.com/office/drawing/2014/main" id="{3C40B51B-16B6-034D-8CC5-A0B841A1C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765" y="4771449"/>
            <a:ext cx="2057400" cy="184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Neometric Alt Light" pitchFamily="2" charset="77"/>
              </a:defRPr>
            </a:lvl1pPr>
          </a:lstStyle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sp>
        <p:nvSpPr>
          <p:cNvPr id="19" name="Corde 18">
            <a:extLst>
              <a:ext uri="{FF2B5EF4-FFF2-40B4-BE49-F238E27FC236}">
                <a16:creationId xmlns:a16="http://schemas.microsoft.com/office/drawing/2014/main" id="{9109606D-30A5-9448-8695-64F57C8F792A}"/>
              </a:ext>
            </a:extLst>
          </p:cNvPr>
          <p:cNvSpPr/>
          <p:nvPr userDrawn="1"/>
        </p:nvSpPr>
        <p:spPr>
          <a:xfrm rot="10800000">
            <a:off x="4311068" y="316517"/>
            <a:ext cx="521863" cy="521863"/>
          </a:xfrm>
          <a:prstGeom prst="chord">
            <a:avLst>
              <a:gd name="adj1" fmla="val 5411500"/>
              <a:gd name="adj2" fmla="val 16200000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Corde 19">
            <a:extLst>
              <a:ext uri="{FF2B5EF4-FFF2-40B4-BE49-F238E27FC236}">
                <a16:creationId xmlns:a16="http://schemas.microsoft.com/office/drawing/2014/main" id="{F766793C-0A71-024F-9629-7F6AC0B1903A}"/>
              </a:ext>
            </a:extLst>
          </p:cNvPr>
          <p:cNvSpPr/>
          <p:nvPr userDrawn="1"/>
        </p:nvSpPr>
        <p:spPr>
          <a:xfrm rot="10800000">
            <a:off x="4311067" y="1311236"/>
            <a:ext cx="521863" cy="521863"/>
          </a:xfrm>
          <a:prstGeom prst="chord">
            <a:avLst>
              <a:gd name="adj1" fmla="val 5411500"/>
              <a:gd name="adj2" fmla="val 16200000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Corde 25">
            <a:extLst>
              <a:ext uri="{FF2B5EF4-FFF2-40B4-BE49-F238E27FC236}">
                <a16:creationId xmlns:a16="http://schemas.microsoft.com/office/drawing/2014/main" id="{BF3C3EE0-9CE0-114F-8788-E14A7F87C282}"/>
              </a:ext>
            </a:extLst>
          </p:cNvPr>
          <p:cNvSpPr/>
          <p:nvPr userDrawn="1"/>
        </p:nvSpPr>
        <p:spPr>
          <a:xfrm rot="10800000">
            <a:off x="4311069" y="2315682"/>
            <a:ext cx="521863" cy="521863"/>
          </a:xfrm>
          <a:prstGeom prst="chord">
            <a:avLst>
              <a:gd name="adj1" fmla="val 5411500"/>
              <a:gd name="adj2" fmla="val 16200000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Corde 26">
            <a:extLst>
              <a:ext uri="{FF2B5EF4-FFF2-40B4-BE49-F238E27FC236}">
                <a16:creationId xmlns:a16="http://schemas.microsoft.com/office/drawing/2014/main" id="{6E6CA06B-E180-B247-BE40-A773F9B6EA40}"/>
              </a:ext>
            </a:extLst>
          </p:cNvPr>
          <p:cNvSpPr/>
          <p:nvPr userDrawn="1"/>
        </p:nvSpPr>
        <p:spPr>
          <a:xfrm rot="10800000">
            <a:off x="4311068" y="3310401"/>
            <a:ext cx="521863" cy="521863"/>
          </a:xfrm>
          <a:prstGeom prst="chord">
            <a:avLst>
              <a:gd name="adj1" fmla="val 5411500"/>
              <a:gd name="adj2" fmla="val 16200000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Corde 27">
            <a:extLst>
              <a:ext uri="{FF2B5EF4-FFF2-40B4-BE49-F238E27FC236}">
                <a16:creationId xmlns:a16="http://schemas.microsoft.com/office/drawing/2014/main" id="{C72201B9-F1C6-0949-93A6-DBC53E990FEE}"/>
              </a:ext>
            </a:extLst>
          </p:cNvPr>
          <p:cNvSpPr/>
          <p:nvPr userDrawn="1"/>
        </p:nvSpPr>
        <p:spPr>
          <a:xfrm rot="10800000">
            <a:off x="4311067" y="4299941"/>
            <a:ext cx="521863" cy="521863"/>
          </a:xfrm>
          <a:prstGeom prst="chord">
            <a:avLst>
              <a:gd name="adj1" fmla="val 5411500"/>
              <a:gd name="adj2" fmla="val 16200000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9104866-A454-8247-BC7C-B6A6A8F912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659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FFAC6773-9D1B-C046-BE81-468FDDB655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4572000" cy="51434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7BEBE4B-169E-414A-BEA3-1A479FD0EBA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14107" y="238912"/>
            <a:ext cx="2800588" cy="677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>
                <a:solidFill>
                  <a:schemeClr val="tx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8CDCA12-0489-B748-963C-D929B00CD7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626" y="237053"/>
            <a:ext cx="2849562" cy="863601"/>
          </a:xfrm>
          <a:prstGeom prst="rect">
            <a:avLst/>
          </a:prstGeom>
        </p:spPr>
        <p:txBody>
          <a:bodyPr vert="horz" lIns="72000" tIns="108000" rIns="72000" bIns="72000" rtlCol="0" anchor="t" anchorCtr="0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Sommaire</a:t>
            </a:r>
            <a:endParaRPr lang="en-US" dirty="0"/>
          </a:p>
        </p:txBody>
      </p:sp>
      <p:cxnSp>
        <p:nvCxnSpPr>
          <p:cNvPr id="6" name="Straight Connector 3">
            <a:extLst>
              <a:ext uri="{FF2B5EF4-FFF2-40B4-BE49-F238E27FC236}">
                <a16:creationId xmlns:a16="http://schemas.microsoft.com/office/drawing/2014/main" id="{ED64318A-A08C-FC4C-8CA7-A8082479B09D}"/>
              </a:ext>
            </a:extLst>
          </p:cNvPr>
          <p:cNvCxnSpPr/>
          <p:nvPr userDrawn="1"/>
        </p:nvCxnSpPr>
        <p:spPr>
          <a:xfrm>
            <a:off x="4572000" y="0"/>
            <a:ext cx="0" cy="514655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824EBF2-CF73-964F-BE53-F5EDB0D393C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914107" y="1508840"/>
            <a:ext cx="2800588" cy="677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>
                <a:solidFill>
                  <a:schemeClr val="tx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BFAC112-D3E4-9948-9BAA-E1EAFD1C35B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914107" y="2778770"/>
            <a:ext cx="2800588" cy="677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>
                <a:solidFill>
                  <a:schemeClr val="tx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DA323D9-8DC8-804F-80DD-3826641365B3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914107" y="4048698"/>
            <a:ext cx="2800588" cy="677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>
                <a:solidFill>
                  <a:schemeClr val="tx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  <a:endParaRPr lang="en-US" dirty="0"/>
          </a:p>
        </p:txBody>
      </p:sp>
      <p:sp>
        <p:nvSpPr>
          <p:cNvPr id="18" name="Espace réservé du numéro de diapositive 11">
            <a:extLst>
              <a:ext uri="{FF2B5EF4-FFF2-40B4-BE49-F238E27FC236}">
                <a16:creationId xmlns:a16="http://schemas.microsoft.com/office/drawing/2014/main" id="{D70406CD-6FE8-2742-B25B-E4DB28D9D5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765" y="4771449"/>
            <a:ext cx="2057400" cy="184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Neometric Alt Light" pitchFamily="2" charset="77"/>
              </a:defRPr>
            </a:lvl1pPr>
          </a:lstStyle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sp>
        <p:nvSpPr>
          <p:cNvPr id="19" name="Corde 18">
            <a:extLst>
              <a:ext uri="{FF2B5EF4-FFF2-40B4-BE49-F238E27FC236}">
                <a16:creationId xmlns:a16="http://schemas.microsoft.com/office/drawing/2014/main" id="{DE0BC560-FA7D-A64B-AC42-91491CD87AE1}"/>
              </a:ext>
            </a:extLst>
          </p:cNvPr>
          <p:cNvSpPr/>
          <p:nvPr userDrawn="1"/>
        </p:nvSpPr>
        <p:spPr>
          <a:xfrm rot="10800000">
            <a:off x="4311068" y="316517"/>
            <a:ext cx="521863" cy="521863"/>
          </a:xfrm>
          <a:prstGeom prst="chord">
            <a:avLst>
              <a:gd name="adj1" fmla="val 5411500"/>
              <a:gd name="adj2" fmla="val 16200000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Corde 19">
            <a:extLst>
              <a:ext uri="{FF2B5EF4-FFF2-40B4-BE49-F238E27FC236}">
                <a16:creationId xmlns:a16="http://schemas.microsoft.com/office/drawing/2014/main" id="{508F1F26-01C1-2846-B602-33FB2438A004}"/>
              </a:ext>
            </a:extLst>
          </p:cNvPr>
          <p:cNvSpPr/>
          <p:nvPr userDrawn="1"/>
        </p:nvSpPr>
        <p:spPr>
          <a:xfrm rot="10800000">
            <a:off x="4311067" y="1586448"/>
            <a:ext cx="521863" cy="521863"/>
          </a:xfrm>
          <a:prstGeom prst="chord">
            <a:avLst>
              <a:gd name="adj1" fmla="val 5411500"/>
              <a:gd name="adj2" fmla="val 16200000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Corde 23">
            <a:extLst>
              <a:ext uri="{FF2B5EF4-FFF2-40B4-BE49-F238E27FC236}">
                <a16:creationId xmlns:a16="http://schemas.microsoft.com/office/drawing/2014/main" id="{7033F1E2-1658-B944-AF33-D1DCB40B5C54}"/>
              </a:ext>
            </a:extLst>
          </p:cNvPr>
          <p:cNvSpPr/>
          <p:nvPr userDrawn="1"/>
        </p:nvSpPr>
        <p:spPr>
          <a:xfrm rot="10800000">
            <a:off x="4311067" y="2856375"/>
            <a:ext cx="521863" cy="521863"/>
          </a:xfrm>
          <a:prstGeom prst="chord">
            <a:avLst>
              <a:gd name="adj1" fmla="val 5411500"/>
              <a:gd name="adj2" fmla="val 16200000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Corde 24">
            <a:extLst>
              <a:ext uri="{FF2B5EF4-FFF2-40B4-BE49-F238E27FC236}">
                <a16:creationId xmlns:a16="http://schemas.microsoft.com/office/drawing/2014/main" id="{C5F94D84-BA14-D74D-950B-9C4E71576571}"/>
              </a:ext>
            </a:extLst>
          </p:cNvPr>
          <p:cNvSpPr/>
          <p:nvPr userDrawn="1"/>
        </p:nvSpPr>
        <p:spPr>
          <a:xfrm rot="10800000">
            <a:off x="4311067" y="4126303"/>
            <a:ext cx="521863" cy="521863"/>
          </a:xfrm>
          <a:prstGeom prst="chord">
            <a:avLst>
              <a:gd name="adj1" fmla="val 5411500"/>
              <a:gd name="adj2" fmla="val 16200000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21FC161-3F0D-794B-B02D-69DBEF6923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468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FFAC6773-9D1B-C046-BE81-468FDDB655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4572000" cy="51434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7BEBE4B-169E-414A-BEA3-1A479FD0EBA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14107" y="762695"/>
            <a:ext cx="2800588" cy="677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>
                <a:solidFill>
                  <a:schemeClr val="tx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8CDCA12-0489-B748-963C-D929B00CD7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626" y="237053"/>
            <a:ext cx="2849562" cy="863601"/>
          </a:xfrm>
          <a:prstGeom prst="rect">
            <a:avLst/>
          </a:prstGeom>
        </p:spPr>
        <p:txBody>
          <a:bodyPr vert="horz" lIns="72000" tIns="108000" rIns="72000" bIns="72000" rtlCol="0" anchor="t" anchorCtr="0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Sommaire</a:t>
            </a:r>
            <a:endParaRPr lang="en-US" dirty="0"/>
          </a:p>
        </p:txBody>
      </p:sp>
      <p:cxnSp>
        <p:nvCxnSpPr>
          <p:cNvPr id="6" name="Straight Connector 3">
            <a:extLst>
              <a:ext uri="{FF2B5EF4-FFF2-40B4-BE49-F238E27FC236}">
                <a16:creationId xmlns:a16="http://schemas.microsoft.com/office/drawing/2014/main" id="{ED64318A-A08C-FC4C-8CA7-A8082479B09D}"/>
              </a:ext>
            </a:extLst>
          </p:cNvPr>
          <p:cNvCxnSpPr/>
          <p:nvPr userDrawn="1"/>
        </p:nvCxnSpPr>
        <p:spPr>
          <a:xfrm>
            <a:off x="4572000" y="0"/>
            <a:ext cx="0" cy="514655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824EBF2-CF73-964F-BE53-F5EDB0D393C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914107" y="2290077"/>
            <a:ext cx="2800588" cy="677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>
                <a:solidFill>
                  <a:schemeClr val="tx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BFAC112-D3E4-9948-9BAA-E1EAFD1C35B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914107" y="3808583"/>
            <a:ext cx="2800588" cy="677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>
                <a:solidFill>
                  <a:schemeClr val="tx1"/>
                </a:solidFill>
                <a:latin typeface="Neometric Alt Bold" pitchFamily="2" charset="77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  <a:endParaRPr lang="en-US" dirty="0"/>
          </a:p>
        </p:txBody>
      </p:sp>
      <p:sp>
        <p:nvSpPr>
          <p:cNvPr id="15" name="Espace réservé du numéro de diapositive 11">
            <a:extLst>
              <a:ext uri="{FF2B5EF4-FFF2-40B4-BE49-F238E27FC236}">
                <a16:creationId xmlns:a16="http://schemas.microsoft.com/office/drawing/2014/main" id="{0BFC3D14-CF73-1C47-B307-9C9C3CBFA0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765" y="4771449"/>
            <a:ext cx="2057400" cy="184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Neometric Alt Light" pitchFamily="2" charset="77"/>
              </a:defRPr>
            </a:lvl1pPr>
          </a:lstStyle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sp>
        <p:nvSpPr>
          <p:cNvPr id="18" name="Corde 17">
            <a:extLst>
              <a:ext uri="{FF2B5EF4-FFF2-40B4-BE49-F238E27FC236}">
                <a16:creationId xmlns:a16="http://schemas.microsoft.com/office/drawing/2014/main" id="{FAA98D4C-A54C-C240-A99A-C7AE2FED9176}"/>
              </a:ext>
            </a:extLst>
          </p:cNvPr>
          <p:cNvSpPr/>
          <p:nvPr userDrawn="1"/>
        </p:nvSpPr>
        <p:spPr>
          <a:xfrm rot="10800000">
            <a:off x="4311068" y="839722"/>
            <a:ext cx="521863" cy="521863"/>
          </a:xfrm>
          <a:prstGeom prst="chord">
            <a:avLst>
              <a:gd name="adj1" fmla="val 5411500"/>
              <a:gd name="adj2" fmla="val 16200000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Corde 18">
            <a:extLst>
              <a:ext uri="{FF2B5EF4-FFF2-40B4-BE49-F238E27FC236}">
                <a16:creationId xmlns:a16="http://schemas.microsoft.com/office/drawing/2014/main" id="{78000A9D-A861-1A40-9140-00474C635D56}"/>
              </a:ext>
            </a:extLst>
          </p:cNvPr>
          <p:cNvSpPr/>
          <p:nvPr userDrawn="1"/>
        </p:nvSpPr>
        <p:spPr>
          <a:xfrm rot="10800000">
            <a:off x="4311523" y="2367682"/>
            <a:ext cx="521863" cy="521863"/>
          </a:xfrm>
          <a:prstGeom prst="chord">
            <a:avLst>
              <a:gd name="adj1" fmla="val 5411500"/>
              <a:gd name="adj2" fmla="val 16200000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Corde 19">
            <a:extLst>
              <a:ext uri="{FF2B5EF4-FFF2-40B4-BE49-F238E27FC236}">
                <a16:creationId xmlns:a16="http://schemas.microsoft.com/office/drawing/2014/main" id="{E57AAFB5-AE4C-CF44-9A1A-D1EFFFE896AB}"/>
              </a:ext>
            </a:extLst>
          </p:cNvPr>
          <p:cNvSpPr/>
          <p:nvPr userDrawn="1"/>
        </p:nvSpPr>
        <p:spPr>
          <a:xfrm rot="10800000">
            <a:off x="4311068" y="3886188"/>
            <a:ext cx="521863" cy="521863"/>
          </a:xfrm>
          <a:prstGeom prst="chord">
            <a:avLst>
              <a:gd name="adj1" fmla="val 5411500"/>
              <a:gd name="adj2" fmla="val 16200000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E29CD14-F014-7448-BC05-BA4AAADD47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717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D013BE2-E668-3D4B-94B2-757FF49488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sp>
        <p:nvSpPr>
          <p:cNvPr id="12" name="Secteurs 11">
            <a:extLst>
              <a:ext uri="{FF2B5EF4-FFF2-40B4-BE49-F238E27FC236}">
                <a16:creationId xmlns:a16="http://schemas.microsoft.com/office/drawing/2014/main" id="{FE7A437F-D949-6748-B9B4-40B1F526B2F0}"/>
              </a:ext>
            </a:extLst>
          </p:cNvPr>
          <p:cNvSpPr/>
          <p:nvPr userDrawn="1"/>
        </p:nvSpPr>
        <p:spPr>
          <a:xfrm rot="10800000">
            <a:off x="5797348" y="1844215"/>
            <a:ext cx="6693304" cy="6598569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Secteurs 13">
            <a:extLst>
              <a:ext uri="{FF2B5EF4-FFF2-40B4-BE49-F238E27FC236}">
                <a16:creationId xmlns:a16="http://schemas.microsoft.com/office/drawing/2014/main" id="{A43C5C5D-216F-9C42-9746-B07BF31CF79A}"/>
              </a:ext>
            </a:extLst>
          </p:cNvPr>
          <p:cNvSpPr/>
          <p:nvPr userDrawn="1"/>
        </p:nvSpPr>
        <p:spPr>
          <a:xfrm>
            <a:off x="-3346652" y="-3299285"/>
            <a:ext cx="6693304" cy="6598569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00C4EEA-419C-0D46-B37D-C96C9563DC9E}"/>
              </a:ext>
            </a:extLst>
          </p:cNvPr>
          <p:cNvSpPr txBox="1"/>
          <p:nvPr userDrawn="1"/>
        </p:nvSpPr>
        <p:spPr>
          <a:xfrm>
            <a:off x="6553050" y="4691237"/>
            <a:ext cx="2154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0" i="0" dirty="0">
                <a:solidFill>
                  <a:schemeClr val="bg1"/>
                </a:solidFill>
                <a:latin typeface="Neometric Alt Medium" pitchFamily="2" charset="77"/>
              </a:rPr>
              <a:t>www.wait.agency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BAE1A22-2852-D443-BD52-AE38EA452C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92691" y="382012"/>
            <a:ext cx="1875127" cy="102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995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0A597B7-5D5E-F14E-9150-36C1B592E9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0B93BD-F263-6247-9CEC-C86C23BDEFF3}"/>
              </a:ext>
            </a:extLst>
          </p:cNvPr>
          <p:cNvSpPr/>
          <p:nvPr userDrawn="1"/>
        </p:nvSpPr>
        <p:spPr>
          <a:xfrm>
            <a:off x="8003097" y="0"/>
            <a:ext cx="1140903" cy="1199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11">
            <a:extLst>
              <a:ext uri="{FF2B5EF4-FFF2-40B4-BE49-F238E27FC236}">
                <a16:creationId xmlns:a16="http://schemas.microsoft.com/office/drawing/2014/main" id="{1F4FB628-7C76-9C4F-8BB2-991A86AF3FA2}"/>
              </a:ext>
            </a:extLst>
          </p:cNvPr>
          <p:cNvSpPr txBox="1">
            <a:spLocks/>
          </p:cNvSpPr>
          <p:nvPr userDrawn="1"/>
        </p:nvSpPr>
        <p:spPr>
          <a:xfrm>
            <a:off x="6953765" y="4771449"/>
            <a:ext cx="2057400" cy="184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800" b="0" i="0" kern="1200">
                <a:solidFill>
                  <a:schemeClr val="tx1">
                    <a:tint val="75000"/>
                  </a:schemeClr>
                </a:solidFill>
                <a:latin typeface="Neometric Alt Light" pitchFamily="2" charset="77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25DFE8-87A2-4B44-839A-E9534E9921E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B0CD7F-86FD-0D4C-B217-BBF6202AEE98}"/>
              </a:ext>
            </a:extLst>
          </p:cNvPr>
          <p:cNvSpPr/>
          <p:nvPr userDrawn="1"/>
        </p:nvSpPr>
        <p:spPr>
          <a:xfrm>
            <a:off x="256740" y="3675574"/>
            <a:ext cx="60204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LU" sz="1200" b="1" dirty="0">
                <a:solidFill>
                  <a:schemeClr val="tx1"/>
                </a:solidFill>
                <a:latin typeface="Neometric Alt Bold" pitchFamily="2" charset="77"/>
              </a:rPr>
              <a:t>wait: agency</a:t>
            </a:r>
            <a:br>
              <a:rPr lang="fr-LU" sz="1200" dirty="0">
                <a:solidFill>
                  <a:schemeClr val="tx1"/>
                </a:solidFill>
                <a:latin typeface="Neometric Light" pitchFamily="2" charset="77"/>
              </a:rPr>
            </a:br>
            <a:r>
              <a:rPr lang="fr-LU" sz="1200" dirty="0">
                <a:solidFill>
                  <a:schemeClr val="tx1"/>
                </a:solidFill>
                <a:latin typeface="Neometric Light" pitchFamily="2" charset="77"/>
              </a:rPr>
              <a:t>5, rue des Frênes</a:t>
            </a:r>
            <a:br>
              <a:rPr lang="fr-LU" sz="1200" dirty="0">
                <a:solidFill>
                  <a:schemeClr val="tx1"/>
                </a:solidFill>
                <a:latin typeface="Neometric Light" pitchFamily="2" charset="77"/>
              </a:rPr>
            </a:br>
            <a:r>
              <a:rPr lang="fr-LU" sz="1200" dirty="0">
                <a:solidFill>
                  <a:schemeClr val="tx1"/>
                </a:solidFill>
                <a:latin typeface="Neometric Light" pitchFamily="2" charset="77"/>
              </a:rPr>
              <a:t>L-1549 Luxembourg - </a:t>
            </a:r>
            <a:r>
              <a:rPr lang="fr-LU" sz="1200" dirty="0" err="1">
                <a:solidFill>
                  <a:schemeClr val="tx1"/>
                </a:solidFill>
                <a:latin typeface="Neometric Light" pitchFamily="2" charset="77"/>
              </a:rPr>
              <a:t>Cessange</a:t>
            </a:r>
            <a:br>
              <a:rPr lang="fr-LU" sz="1200" dirty="0">
                <a:solidFill>
                  <a:schemeClr val="tx1"/>
                </a:solidFill>
                <a:latin typeface="Neometric Light" pitchFamily="2" charset="77"/>
              </a:rPr>
            </a:br>
            <a:r>
              <a:rPr lang="fr-LU" sz="1200" dirty="0">
                <a:solidFill>
                  <a:schemeClr val="tx1"/>
                </a:solidFill>
                <a:latin typeface="Neometric Light" pitchFamily="2" charset="77"/>
              </a:rPr>
              <a:t>+352 283 777 200</a:t>
            </a:r>
          </a:p>
          <a:p>
            <a:r>
              <a:rPr lang="fr-LU" sz="1200" u="sng" dirty="0">
                <a:solidFill>
                  <a:schemeClr val="tx1"/>
                </a:solidFill>
                <a:latin typeface="Neometric Light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contact@wait.agency</a:t>
            </a:r>
            <a:endParaRPr lang="fr-LU" sz="1200" dirty="0">
              <a:solidFill>
                <a:schemeClr val="tx1"/>
              </a:solidFill>
              <a:effectLst/>
              <a:latin typeface="Neometric Light" pitchFamily="2" charset="77"/>
            </a:endParaRPr>
          </a:p>
        </p:txBody>
      </p:sp>
      <p:sp>
        <p:nvSpPr>
          <p:cNvPr id="24" name="Secteurs 23">
            <a:extLst>
              <a:ext uri="{FF2B5EF4-FFF2-40B4-BE49-F238E27FC236}">
                <a16:creationId xmlns:a16="http://schemas.microsoft.com/office/drawing/2014/main" id="{539C332F-12FC-F14C-BAAF-BD780E052E23}"/>
              </a:ext>
            </a:extLst>
          </p:cNvPr>
          <p:cNvSpPr/>
          <p:nvPr userDrawn="1"/>
        </p:nvSpPr>
        <p:spPr>
          <a:xfrm rot="10800000">
            <a:off x="5797348" y="1844215"/>
            <a:ext cx="6693304" cy="6598569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Secteurs 24">
            <a:extLst>
              <a:ext uri="{FF2B5EF4-FFF2-40B4-BE49-F238E27FC236}">
                <a16:creationId xmlns:a16="http://schemas.microsoft.com/office/drawing/2014/main" id="{5FCC6E9C-1951-764A-98FC-132E96F8E70A}"/>
              </a:ext>
            </a:extLst>
          </p:cNvPr>
          <p:cNvSpPr/>
          <p:nvPr userDrawn="1"/>
        </p:nvSpPr>
        <p:spPr>
          <a:xfrm>
            <a:off x="-3346652" y="-3299285"/>
            <a:ext cx="6693304" cy="6598569"/>
          </a:xfrm>
          <a:prstGeom prst="pie">
            <a:avLst>
              <a:gd name="adj1" fmla="val 0"/>
              <a:gd name="adj2" fmla="val 5403149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5A754F9-304D-8549-88C5-376AEDE7A5D3}"/>
              </a:ext>
            </a:extLst>
          </p:cNvPr>
          <p:cNvSpPr txBox="1"/>
          <p:nvPr userDrawn="1"/>
        </p:nvSpPr>
        <p:spPr>
          <a:xfrm>
            <a:off x="6553050" y="4691237"/>
            <a:ext cx="2154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0" i="0" dirty="0">
                <a:solidFill>
                  <a:schemeClr val="bg1"/>
                </a:solidFill>
                <a:latin typeface="Neometric Alt Medium" pitchFamily="2" charset="77"/>
              </a:rPr>
              <a:t>www.wait.agency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7696016-80EC-5948-8FEE-EFCF37FA39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92691" y="382012"/>
            <a:ext cx="1875127" cy="102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61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rde 3">
            <a:extLst>
              <a:ext uri="{FF2B5EF4-FFF2-40B4-BE49-F238E27FC236}">
                <a16:creationId xmlns:a16="http://schemas.microsoft.com/office/drawing/2014/main" id="{47A07139-6B29-2D46-8E88-DAE1D168043B}"/>
              </a:ext>
            </a:extLst>
          </p:cNvPr>
          <p:cNvSpPr/>
          <p:nvPr userDrawn="1"/>
        </p:nvSpPr>
        <p:spPr>
          <a:xfrm rot="10800000">
            <a:off x="-1023458" y="260059"/>
            <a:ext cx="2030136" cy="2030136"/>
          </a:xfrm>
          <a:prstGeom prst="chord">
            <a:avLst>
              <a:gd name="adj1" fmla="val 5411500"/>
              <a:gd name="adj2" fmla="val 1620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Corde 4">
            <a:extLst>
              <a:ext uri="{FF2B5EF4-FFF2-40B4-BE49-F238E27FC236}">
                <a16:creationId xmlns:a16="http://schemas.microsoft.com/office/drawing/2014/main" id="{41F90714-300F-184A-98E3-923FB1B14E27}"/>
              </a:ext>
            </a:extLst>
          </p:cNvPr>
          <p:cNvSpPr/>
          <p:nvPr userDrawn="1"/>
        </p:nvSpPr>
        <p:spPr>
          <a:xfrm rot="10800000">
            <a:off x="-1023457" y="2820100"/>
            <a:ext cx="2030136" cy="2030136"/>
          </a:xfrm>
          <a:prstGeom prst="chord">
            <a:avLst>
              <a:gd name="adj1" fmla="val 5411500"/>
              <a:gd name="adj2" fmla="val 16200000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EDC8288-B37E-1B49-BE51-EE37F09F556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436469" y="1754101"/>
            <a:ext cx="6700598" cy="2758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8AA994D-0BAF-9B4D-8941-591089FEBFA4}"/>
              </a:ext>
            </a:extLst>
          </p:cNvPr>
          <p:cNvSpPr txBox="1">
            <a:spLocks/>
          </p:cNvSpPr>
          <p:nvPr userDrawn="1"/>
        </p:nvSpPr>
        <p:spPr>
          <a:xfrm>
            <a:off x="1436469" y="1074197"/>
            <a:ext cx="5701177" cy="679903"/>
          </a:xfrm>
          <a:prstGeom prst="rect">
            <a:avLst/>
          </a:prstGeom>
          <a:ln>
            <a:noFill/>
          </a:ln>
        </p:spPr>
        <p:txBody>
          <a:bodyPr vert="horz" lIns="72000" tIns="108000" rIns="72000" bIns="7200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Neometric Alt Bold" pitchFamily="2" charset="77"/>
                <a:ea typeface="+mj-ea"/>
                <a:cs typeface="Neometric Alt Bold" pitchFamily="2" charset="77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Click to edit Master title style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13864A80-384F-BD42-A333-9F3FFFBC2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765" y="4771449"/>
            <a:ext cx="2057400" cy="184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Neometric Alt Light" pitchFamily="2" charset="77"/>
              </a:defRPr>
            </a:lvl1pPr>
          </a:lstStyle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B207835-5393-B947-83D0-C1FC7B1FED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01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A2D6914-440D-1740-9BAD-5064389705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sp>
        <p:nvSpPr>
          <p:cNvPr id="4" name="Corde 3">
            <a:extLst>
              <a:ext uri="{FF2B5EF4-FFF2-40B4-BE49-F238E27FC236}">
                <a16:creationId xmlns:a16="http://schemas.microsoft.com/office/drawing/2014/main" id="{578CA64B-7624-D241-AF25-CEE048616680}"/>
              </a:ext>
            </a:extLst>
          </p:cNvPr>
          <p:cNvSpPr/>
          <p:nvPr userDrawn="1"/>
        </p:nvSpPr>
        <p:spPr>
          <a:xfrm rot="10800000">
            <a:off x="-1023458" y="260059"/>
            <a:ext cx="2030136" cy="2030136"/>
          </a:xfrm>
          <a:prstGeom prst="chord">
            <a:avLst>
              <a:gd name="adj1" fmla="val 5411500"/>
              <a:gd name="adj2" fmla="val 16200000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Corde 4">
            <a:extLst>
              <a:ext uri="{FF2B5EF4-FFF2-40B4-BE49-F238E27FC236}">
                <a16:creationId xmlns:a16="http://schemas.microsoft.com/office/drawing/2014/main" id="{63321603-77B6-6249-A31A-288C3680DB43}"/>
              </a:ext>
            </a:extLst>
          </p:cNvPr>
          <p:cNvSpPr/>
          <p:nvPr userDrawn="1"/>
        </p:nvSpPr>
        <p:spPr>
          <a:xfrm rot="10800000">
            <a:off x="-1023457" y="2820100"/>
            <a:ext cx="2030136" cy="2030136"/>
          </a:xfrm>
          <a:prstGeom prst="chord">
            <a:avLst>
              <a:gd name="adj1" fmla="val 5411500"/>
              <a:gd name="adj2" fmla="val 1620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8B98A12-E559-8F43-A04A-D1C9B198EF8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436469" y="1754101"/>
            <a:ext cx="6700598" cy="2758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8BC4CD3-290C-5F46-957A-36B20EB28719}"/>
              </a:ext>
            </a:extLst>
          </p:cNvPr>
          <p:cNvSpPr txBox="1">
            <a:spLocks/>
          </p:cNvSpPr>
          <p:nvPr userDrawn="1"/>
        </p:nvSpPr>
        <p:spPr>
          <a:xfrm>
            <a:off x="1436469" y="1074197"/>
            <a:ext cx="5701177" cy="679903"/>
          </a:xfrm>
          <a:prstGeom prst="rect">
            <a:avLst/>
          </a:prstGeom>
          <a:ln>
            <a:noFill/>
          </a:ln>
        </p:spPr>
        <p:txBody>
          <a:bodyPr vert="horz" lIns="72000" tIns="108000" rIns="72000" bIns="7200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Neometric Alt Bold" pitchFamily="2" charset="77"/>
                <a:ea typeface="+mj-ea"/>
                <a:cs typeface="Neometric Alt Bold" pitchFamily="2" charset="77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Click to edit Master title style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65EECCE-8ABE-3241-90C0-4CA62A2D7E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13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0BEE8A7-DE81-D64E-88FE-084E488D34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E70995-F878-A84C-981D-F9235B3DFA4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772624" y="761324"/>
            <a:ext cx="5430148" cy="2758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>
                <a:solidFill>
                  <a:schemeClr val="tx1"/>
                </a:solidFill>
                <a:latin typeface="Neometric Light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Corde 4">
            <a:extLst>
              <a:ext uri="{FF2B5EF4-FFF2-40B4-BE49-F238E27FC236}">
                <a16:creationId xmlns:a16="http://schemas.microsoft.com/office/drawing/2014/main" id="{72BB2D5A-ED35-1C4D-AD39-CB68FCD47970}"/>
              </a:ext>
            </a:extLst>
          </p:cNvPr>
          <p:cNvSpPr/>
          <p:nvPr userDrawn="1"/>
        </p:nvSpPr>
        <p:spPr>
          <a:xfrm rot="5400000">
            <a:off x="2218476" y="3803546"/>
            <a:ext cx="4538444" cy="4538444"/>
          </a:xfrm>
          <a:prstGeom prst="chord">
            <a:avLst>
              <a:gd name="adj1" fmla="val 6839174"/>
              <a:gd name="adj2" fmla="val 14758667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B693CAB-2BCD-454C-B9C8-DD78D3F65C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585" y="194401"/>
            <a:ext cx="906967" cy="5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14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EA061-BFC0-0D48-8AD7-85C3D7BE8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387" y="1743075"/>
            <a:ext cx="2844801" cy="3168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9B1894-B129-754D-9667-026D6F9A7FE7}"/>
              </a:ext>
            </a:extLst>
          </p:cNvPr>
          <p:cNvSpPr txBox="1"/>
          <p:nvPr userDrawn="1"/>
        </p:nvSpPr>
        <p:spPr>
          <a:xfrm>
            <a:off x="6820930" y="4958834"/>
            <a:ext cx="232307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b="0" i="0" dirty="0">
                <a:solidFill>
                  <a:schemeClr val="accent4"/>
                </a:solidFill>
                <a:latin typeface="Neometric Alt Medium" pitchFamily="2" charset="77"/>
              </a:rPr>
              <a:t>© wait agency. All rights reserved.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2976F5E-A12E-4246-92CE-67115F3AA9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765" y="4771449"/>
            <a:ext cx="2057400" cy="184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Neometric Alt Light" pitchFamily="2" charset="77"/>
              </a:defRPr>
            </a:lvl1pPr>
          </a:lstStyle>
          <a:p>
            <a:fld id="{2825DFE8-87A2-4B44-839A-E9534E9921E7}" type="slidenum">
              <a:rPr lang="fr-FR" smtClean="0"/>
              <a:pPr/>
              <a:t>‹N°›</a:t>
            </a:fld>
            <a:endParaRPr lang="fr-FR" sz="800"/>
          </a:p>
        </p:txBody>
      </p:sp>
    </p:spTree>
    <p:extLst>
      <p:ext uri="{BB962C8B-B14F-4D97-AF65-F5344CB8AC3E}">
        <p14:creationId xmlns:p14="http://schemas.microsoft.com/office/powerpoint/2010/main" val="416607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069" r:id="rId2"/>
    <p:sldLayoutId id="2147484077" r:id="rId3"/>
    <p:sldLayoutId id="2147484085" r:id="rId4"/>
    <p:sldLayoutId id="2147484098" r:id="rId5"/>
    <p:sldLayoutId id="2147484075" r:id="rId6"/>
    <p:sldLayoutId id="2147484079" r:id="rId7"/>
    <p:sldLayoutId id="2147484111" r:id="rId8"/>
    <p:sldLayoutId id="2147484095" r:id="rId9"/>
    <p:sldLayoutId id="2147484096" r:id="rId10"/>
    <p:sldLayoutId id="2147484097" r:id="rId11"/>
    <p:sldLayoutId id="2147484099" r:id="rId12"/>
    <p:sldLayoutId id="2147484100" r:id="rId13"/>
    <p:sldLayoutId id="2147484101" r:id="rId14"/>
    <p:sldLayoutId id="2147484102" r:id="rId15"/>
    <p:sldLayoutId id="2147484103" r:id="rId16"/>
    <p:sldLayoutId id="2147484104" r:id="rId17"/>
    <p:sldLayoutId id="2147484110" r:id="rId18"/>
    <p:sldLayoutId id="2147484105" r:id="rId19"/>
    <p:sldLayoutId id="2147484108" r:id="rId20"/>
    <p:sldLayoutId id="2147484107" r:id="rId21"/>
    <p:sldLayoutId id="2147484106" r:id="rId22"/>
    <p:sldLayoutId id="2147483875" r:id="rId23"/>
    <p:sldLayoutId id="2147484062" r:id="rId24"/>
    <p:sldLayoutId id="2147484063" r:id="rId25"/>
    <p:sldLayoutId id="2147484064" r:id="rId26"/>
    <p:sldLayoutId id="2147484066" r:id="rId27"/>
    <p:sldLayoutId id="2147484065" r:id="rId28"/>
    <p:sldLayoutId id="2147483876" r:id="rId29"/>
    <p:sldLayoutId id="2147484067" r:id="rId30"/>
    <p:sldLayoutId id="2147483877" r:id="rId31"/>
    <p:sldLayoutId id="2147484068" r:id="rId32"/>
    <p:sldLayoutId id="2147484080" r:id="rId33"/>
    <p:sldLayoutId id="2147484109" r:id="rId34"/>
    <p:sldLayoutId id="2147484059" r:id="rId35"/>
    <p:sldLayoutId id="2147483871" r:id="rId36"/>
    <p:sldLayoutId id="2147484114" r:id="rId37"/>
    <p:sldLayoutId id="2147483846" r:id="rId38"/>
    <p:sldLayoutId id="2147484112" r:id="rId39"/>
    <p:sldLayoutId id="2147483847" r:id="rId40"/>
    <p:sldLayoutId id="2147483848" r:id="rId41"/>
    <p:sldLayoutId id="2147483849" r:id="rId42"/>
    <p:sldLayoutId id="2147483850" r:id="rId43"/>
    <p:sldLayoutId id="2147483855" r:id="rId44"/>
    <p:sldLayoutId id="2147483857" r:id="rId45"/>
    <p:sldLayoutId id="2147483858" r:id="rId46"/>
    <p:sldLayoutId id="2147483859" r:id="rId47"/>
    <p:sldLayoutId id="2147483860" r:id="rId48"/>
    <p:sldLayoutId id="2147483861" r:id="rId49"/>
    <p:sldLayoutId id="2147483862" r:id="rId50"/>
    <p:sldLayoutId id="2147483865" r:id="rId51"/>
    <p:sldLayoutId id="2147483866" r:id="rId52"/>
    <p:sldLayoutId id="2147483868" r:id="rId53"/>
    <p:sldLayoutId id="2147483887" r:id="rId54"/>
    <p:sldLayoutId id="2147484070" r:id="rId55"/>
    <p:sldLayoutId id="2147484071" r:id="rId56"/>
    <p:sldLayoutId id="2147484089" r:id="rId57"/>
    <p:sldLayoutId id="2147484090" r:id="rId58"/>
    <p:sldLayoutId id="2147484091" r:id="rId59"/>
    <p:sldLayoutId id="2147484072" r:id="rId60"/>
    <p:sldLayoutId id="2147484092" r:id="rId61"/>
    <p:sldLayoutId id="2147484093" r:id="rId62"/>
    <p:sldLayoutId id="2147484115" r:id="rId63"/>
    <p:sldLayoutId id="2147484138" r:id="rId6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b="1" i="0" kern="1200">
          <a:solidFill>
            <a:schemeClr val="tx1"/>
          </a:solidFill>
          <a:latin typeface="Neometric Alt Bold" pitchFamily="2" charset="77"/>
          <a:ea typeface="+mj-ea"/>
          <a:cs typeface="Neometric Alt Bold" pitchFamily="2" charset="77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Tx/>
        <a:buNone/>
        <a:defRPr sz="1400" b="0" i="0" kern="1200">
          <a:solidFill>
            <a:schemeClr val="accent2"/>
          </a:solidFill>
          <a:latin typeface="Neometric" pitchFamily="2" charset="77"/>
          <a:ea typeface="+mn-ea"/>
          <a:cs typeface="Unnamed Bold" pitchFamily="2" charset="77"/>
        </a:defRPr>
      </a:lvl1pPr>
      <a:lvl2pPr marL="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200" b="0" kern="1200">
          <a:solidFill>
            <a:schemeClr val="accent2"/>
          </a:solidFill>
          <a:latin typeface="Larsseit" pitchFamily="2" charset="77"/>
          <a:ea typeface="+mn-ea"/>
          <a:cs typeface="+mn-cs"/>
        </a:defRPr>
      </a:lvl2pPr>
      <a:lvl3pPr marL="3514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Courier New" panose="02070309020205020404" pitchFamily="49" charset="0"/>
        <a:buChar char="o"/>
        <a:defRPr sz="1000" b="1" kern="1200">
          <a:solidFill>
            <a:schemeClr val="accent6"/>
          </a:solidFill>
          <a:latin typeface="Larsseit" pitchFamily="2" charset="77"/>
          <a:ea typeface="+mn-ea"/>
          <a:cs typeface="+mn-cs"/>
        </a:defRPr>
      </a:lvl3pPr>
      <a:lvl4pPr marL="3600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000" b="0" kern="1200">
          <a:solidFill>
            <a:schemeClr val="tx2"/>
          </a:solidFill>
          <a:latin typeface="Larsseit" pitchFamily="2" charset="77"/>
          <a:ea typeface="+mn-ea"/>
          <a:cs typeface="+mn-cs"/>
        </a:defRPr>
      </a:lvl4pPr>
      <a:lvl5pPr marL="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4000" b="1" kern="1200">
          <a:solidFill>
            <a:schemeClr val="accent2"/>
          </a:solidFill>
          <a:latin typeface="Larsseit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45">
          <p15:clr>
            <a:srgbClr val="F26B43"/>
          </p15:clr>
        </p15:guide>
        <p15:guide id="4" orient="horz" pos="32">
          <p15:clr>
            <a:srgbClr val="F26B43"/>
          </p15:clr>
        </p15:guide>
        <p15:guide id="5" pos="5715">
          <p15:clr>
            <a:srgbClr val="F26B43"/>
          </p15:clr>
        </p15:guide>
        <p15:guide id="6" orient="horz" pos="3208">
          <p15:clr>
            <a:srgbClr val="F26B43"/>
          </p15:clr>
        </p15:guide>
        <p15:guide id="7" pos="1905">
          <p15:clr>
            <a:srgbClr val="F26B43"/>
          </p15:clr>
        </p15:guide>
        <p15:guide id="8" pos="3855">
          <p15:clr>
            <a:srgbClr val="F26B43"/>
          </p15:clr>
        </p15:guide>
        <p15:guide id="9" pos="1950">
          <p15:clr>
            <a:srgbClr val="F26B43"/>
          </p15:clr>
        </p15:guide>
        <p15:guide id="10" pos="3810">
          <p15:clr>
            <a:srgbClr val="F26B43"/>
          </p15:clr>
        </p15:guide>
        <p15:guide id="11" orient="horz" pos="1053">
          <p15:clr>
            <a:srgbClr val="F26B43"/>
          </p15:clr>
        </p15:guide>
        <p15:guide id="12" orient="horz" pos="2187">
          <p15:clr>
            <a:srgbClr val="F26B43"/>
          </p15:clr>
        </p15:guide>
        <p15:guide id="13" orient="horz" pos="2142">
          <p15:clr>
            <a:srgbClr val="F26B43"/>
          </p15:clr>
        </p15:guide>
        <p15:guide id="14" orient="horz" pos="1098">
          <p15:clr>
            <a:srgbClr val="F26B43"/>
          </p15:clr>
        </p15:guide>
        <p15:guide id="15" orient="horz" pos="1597">
          <p15:clr>
            <a:srgbClr val="F26B43"/>
          </p15:clr>
        </p15:guide>
        <p15:guide id="16" orient="horz" pos="1643">
          <p15:clr>
            <a:srgbClr val="F26B43"/>
          </p15:clr>
        </p15:guide>
        <p15:guide id="17" pos="2903">
          <p15:clr>
            <a:srgbClr val="F26B43"/>
          </p15:clr>
        </p15:guide>
        <p15:guide id="18" pos="2857">
          <p15:clr>
            <a:srgbClr val="F26B43"/>
          </p15:clr>
        </p15:guide>
        <p15:guide id="19" pos="113">
          <p15:clr>
            <a:srgbClr val="F26B43"/>
          </p15:clr>
        </p15:guide>
        <p15:guide id="20" pos="5647">
          <p15:clr>
            <a:srgbClr val="F26B43"/>
          </p15:clr>
        </p15:guide>
        <p15:guide id="21" orient="horz" pos="146">
          <p15:clr>
            <a:srgbClr val="F26B43"/>
          </p15:clr>
        </p15:guide>
        <p15:guide id="22" orient="horz" pos="3094">
          <p15:clr>
            <a:srgbClr val="F26B43"/>
          </p15:clr>
        </p15:guide>
        <p15:guide id="23" orient="horz" pos="735">
          <p15:clr>
            <a:srgbClr val="F26B43"/>
          </p15:clr>
        </p15:guide>
        <p15:guide id="24" orient="horz" pos="690">
          <p15:clr>
            <a:srgbClr val="F26B43"/>
          </p15:clr>
        </p15:guide>
        <p15:guide id="25" orient="horz" pos="2505">
          <p15:clr>
            <a:srgbClr val="F26B43"/>
          </p15:clr>
        </p15:guide>
        <p15:guide id="26" orient="horz" pos="2550">
          <p15:clr>
            <a:srgbClr val="F26B43"/>
          </p15:clr>
        </p15:guide>
        <p15:guide id="27" pos="1429">
          <p15:clr>
            <a:srgbClr val="F26B43"/>
          </p15:clr>
        </p15:guide>
        <p15:guide id="28" pos="1474">
          <p15:clr>
            <a:srgbClr val="F26B43"/>
          </p15:clr>
        </p15:guide>
        <p15:guide id="29" pos="4286">
          <p15:clr>
            <a:srgbClr val="F26B43"/>
          </p15:clr>
        </p15:guide>
        <p15:guide id="30" pos="43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5F6B87B-B103-C84C-BB36-DA28FC8A1BD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953765" y="4771449"/>
            <a:ext cx="2057400" cy="184666"/>
          </a:xfrm>
        </p:spPr>
        <p:txBody>
          <a:bodyPr/>
          <a:lstStyle/>
          <a:p>
            <a:fld id="{2825DFE8-87A2-4B44-839A-E9534E9921E7}" type="slidenum">
              <a:rPr lang="fr-FR" smtClean="0"/>
              <a:pPr/>
              <a:t>1</a:t>
            </a:fld>
            <a:endParaRPr lang="fr-FR" sz="8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ED6B49-59BB-B240-AC0F-7D59194C9A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r>
              <a:rPr lang="fr-FR" dirty="0"/>
              <a:t>CREATIVITY CAMP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012BFCD-8E69-BF40-A012-BE0A87C7E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/>
            <a:r>
              <a:rPr lang="fr-FR" dirty="0"/>
              <a:t>Juillet 2024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D1C2B58-C52F-8650-3596-31B1A8E89B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err="1"/>
              <a:t>MarkCom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8152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5C94C16-1DFE-728E-2780-E9EFA7894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825DFE8-87A2-4B44-839A-E9534E9921E7}" type="slidenum">
              <a:rPr lang="fr-FR" smtClean="0"/>
              <a:pPr/>
              <a:t>10</a:t>
            </a:fld>
            <a:endParaRPr lang="fr-FR" sz="800"/>
          </a:p>
        </p:txBody>
      </p:sp>
      <p:pic>
        <p:nvPicPr>
          <p:cNvPr id="5" name="Image 4" descr="Une image contenant journal, Visage humain, texte, Publication&#10;&#10;Description générée automatiquement">
            <a:extLst>
              <a:ext uri="{FF2B5EF4-FFF2-40B4-BE49-F238E27FC236}">
                <a16:creationId xmlns:a16="http://schemas.microsoft.com/office/drawing/2014/main" id="{8BB40FD6-5A68-0EC5-2FFA-036D499F5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006" y="-319445"/>
            <a:ext cx="7227987" cy="578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88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3208A3D-F695-3B4E-BF7A-DAA6E6AA2E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DFE8-87A2-4B44-839A-E9534E9921E7}" type="slidenum">
              <a:rPr lang="fr-FR" smtClean="0"/>
              <a:pPr/>
              <a:t>11</a:t>
            </a:fld>
            <a:endParaRPr lang="fr-FR" sz="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6B1774-A126-B041-9A1C-01B6D7B3821D}"/>
              </a:ext>
            </a:extLst>
          </p:cNvPr>
          <p:cNvSpPr/>
          <p:nvPr/>
        </p:nvSpPr>
        <p:spPr>
          <a:xfrm>
            <a:off x="3779520" y="499278"/>
            <a:ext cx="2804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spc="-75" dirty="0">
                <a:solidFill>
                  <a:srgbClr val="000000"/>
                </a:solidFill>
                <a:latin typeface="Neometric Alt Light" pitchFamily="2" charset="77"/>
                <a:ea typeface="Helvetica Neue Thin" panose="020B0403020202020204" pitchFamily="34" charset="0"/>
                <a:cs typeface="Calibri Light" panose="020F0302020204030204" pitchFamily="34" charset="0"/>
              </a:rPr>
              <a:t>good things come </a:t>
            </a:r>
          </a:p>
          <a:p>
            <a:pPr algn="r"/>
            <a:r>
              <a:rPr lang="en-US" sz="1600" spc="-75" dirty="0">
                <a:solidFill>
                  <a:srgbClr val="000000"/>
                </a:solidFill>
                <a:latin typeface="Neometric Alt Light" pitchFamily="2" charset="77"/>
                <a:ea typeface="Helvetica Neue Thin" panose="020B0403020202020204" pitchFamily="34" charset="0"/>
                <a:cs typeface="Calibri Light" panose="020F0302020204030204" pitchFamily="34" charset="0"/>
              </a:rPr>
              <a:t>to those who</a:t>
            </a:r>
            <a:endParaRPr lang="en-US" sz="1600" b="1" spc="-75" dirty="0">
              <a:solidFill>
                <a:srgbClr val="000000"/>
              </a:solidFill>
              <a:highlight>
                <a:srgbClr val="FFFF00"/>
              </a:highlight>
              <a:latin typeface="Neometric Alt Bold" pitchFamily="2" charset="77"/>
              <a:ea typeface="Helvetica Neue Thin" panose="020B040302020202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012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126AD3-82A9-8C45-9330-FF9093BC0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Journée Mondiale </a:t>
            </a:r>
            <a:br>
              <a:rPr lang="fr-FR" dirty="0"/>
            </a:br>
            <a:r>
              <a:rPr lang="fr-FR" dirty="0"/>
              <a:t>du Bonheur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CE69A99-AE96-CB4A-8E16-FF718785E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825DFE8-87A2-4B44-839A-E9534E9921E7}" type="slidenum">
              <a:rPr lang="fr-FR" smtClean="0"/>
              <a:pPr/>
              <a:t>2</a:t>
            </a:fld>
            <a:endParaRPr lang="fr-FR" sz="80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A59ACE6-71C9-9A41-9F2A-E189A5589532}"/>
              </a:ext>
            </a:extLst>
          </p:cNvPr>
          <p:cNvSpPr/>
          <p:nvPr/>
        </p:nvSpPr>
        <p:spPr>
          <a:xfrm>
            <a:off x="5284787" y="1947602"/>
            <a:ext cx="250825" cy="2508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8629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782AECC-B6AD-DC4E-8219-5B7D4C7978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DFE8-87A2-4B44-839A-E9534E9921E7}" type="slidenum">
              <a:rPr lang="fr-FR" smtClean="0"/>
              <a:pPr/>
              <a:t>3</a:t>
            </a:fld>
            <a:endParaRPr lang="fr-FR" sz="80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E0F1E3A-DF63-50DB-8E2C-08607E06ED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092901" y="2158738"/>
            <a:ext cx="5889564" cy="2612711"/>
          </a:xfrm>
        </p:spPr>
        <p:txBody>
          <a:bodyPr/>
          <a:lstStyle/>
          <a:p>
            <a:pPr>
              <a:buClr>
                <a:srgbClr val="FF0000"/>
              </a:buClr>
              <a:buSzPct val="150000"/>
            </a:pPr>
            <a:r>
              <a:rPr lang="fr-FR" dirty="0"/>
              <a:t>La Journée Mondiale du Bonheur, c’est le 20 mars.</a:t>
            </a:r>
          </a:p>
        </p:txBody>
      </p:sp>
    </p:spTree>
    <p:extLst>
      <p:ext uri="{BB962C8B-B14F-4D97-AF65-F5344CB8AC3E}">
        <p14:creationId xmlns:p14="http://schemas.microsoft.com/office/powerpoint/2010/main" val="2226403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E7E756D-8E71-A497-1F44-8131D1B62D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DFE8-87A2-4B44-839A-E9534E9921E7}" type="slidenum">
              <a:rPr lang="fr-FR" smtClean="0"/>
              <a:pPr/>
              <a:t>4</a:t>
            </a:fld>
            <a:endParaRPr lang="fr-FR" sz="800"/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71FDE817-C426-E713-6376-FC3107DA9F7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092901" y="2158738"/>
            <a:ext cx="5889564" cy="2612711"/>
          </a:xfrm>
        </p:spPr>
        <p:txBody>
          <a:bodyPr/>
          <a:lstStyle/>
          <a:p>
            <a:pPr>
              <a:buClr>
                <a:srgbClr val="FF0000"/>
              </a:buClr>
              <a:buSzPct val="150000"/>
            </a:pPr>
            <a:r>
              <a:rPr lang="fr-FR" dirty="0"/>
              <a:t>Mais pas au Luxembourg…</a:t>
            </a:r>
          </a:p>
        </p:txBody>
      </p:sp>
    </p:spTree>
    <p:extLst>
      <p:ext uri="{BB962C8B-B14F-4D97-AF65-F5344CB8AC3E}">
        <p14:creationId xmlns:p14="http://schemas.microsoft.com/office/powerpoint/2010/main" val="392632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362F4AF-D498-551B-B08D-1393ADBE96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DFE8-87A2-4B44-839A-E9534E9921E7}" type="slidenum">
              <a:rPr lang="fr-FR" smtClean="0"/>
              <a:pPr/>
              <a:t>5</a:t>
            </a:fld>
            <a:endParaRPr lang="fr-FR" sz="800"/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562BAC2B-9C93-CFBA-5728-E074D86DD78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092901" y="2158738"/>
            <a:ext cx="6918264" cy="2612711"/>
          </a:xfrm>
        </p:spPr>
        <p:txBody>
          <a:bodyPr/>
          <a:lstStyle/>
          <a:p>
            <a:pPr>
              <a:buClr>
                <a:srgbClr val="FF0000"/>
              </a:buClr>
              <a:buSzPct val="150000"/>
            </a:pPr>
            <a:r>
              <a:rPr lang="fr-FR" dirty="0"/>
              <a:t>Parce que le Luxembourg a son propre fournisseur officiel de bonheur…</a:t>
            </a:r>
          </a:p>
        </p:txBody>
      </p:sp>
    </p:spTree>
    <p:extLst>
      <p:ext uri="{BB962C8B-B14F-4D97-AF65-F5344CB8AC3E}">
        <p14:creationId xmlns:p14="http://schemas.microsoft.com/office/powerpoint/2010/main" val="3702203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5C94C16-1DFE-728E-2780-E9EFA7894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825DFE8-87A2-4B44-839A-E9534E9921E7}" type="slidenum">
              <a:rPr lang="fr-FR" smtClean="0"/>
              <a:pPr/>
              <a:t>6</a:t>
            </a:fld>
            <a:endParaRPr lang="fr-FR" sz="800"/>
          </a:p>
        </p:txBody>
      </p:sp>
      <p:pic>
        <p:nvPicPr>
          <p:cNvPr id="2" name="Image 1" descr="Une image contenant texte, graphisme, affiche, art&#10;&#10;Description générée automatiquement">
            <a:extLst>
              <a:ext uri="{FF2B5EF4-FFF2-40B4-BE49-F238E27FC236}">
                <a16:creationId xmlns:a16="http://schemas.microsoft.com/office/drawing/2014/main" id="{40928CD2-8A28-23AC-806F-AA5F713CC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085" y="0"/>
            <a:ext cx="343383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79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5C94C16-1DFE-728E-2780-E9EFA7894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825DFE8-87A2-4B44-839A-E9534E9921E7}" type="slidenum">
              <a:rPr lang="fr-FR" smtClean="0"/>
              <a:pPr/>
              <a:t>7</a:t>
            </a:fld>
            <a:endParaRPr lang="fr-FR" sz="800"/>
          </a:p>
        </p:txBody>
      </p:sp>
      <p:pic>
        <p:nvPicPr>
          <p:cNvPr id="7" name="Image 6" descr="Une image contenant texte, affiche, Visage humain, graphisme&#10;&#10;Description générée automatiquement">
            <a:extLst>
              <a:ext uri="{FF2B5EF4-FFF2-40B4-BE49-F238E27FC236}">
                <a16:creationId xmlns:a16="http://schemas.microsoft.com/office/drawing/2014/main" id="{5B1012AA-506F-1133-621D-4AFC28F2A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085" y="0"/>
            <a:ext cx="343383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91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5C94C16-1DFE-728E-2780-E9EFA7894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825DFE8-87A2-4B44-839A-E9534E9921E7}" type="slidenum">
              <a:rPr lang="fr-FR" smtClean="0"/>
              <a:pPr/>
              <a:t>8</a:t>
            </a:fld>
            <a:endParaRPr lang="fr-FR" sz="800"/>
          </a:p>
        </p:txBody>
      </p:sp>
      <p:pic>
        <p:nvPicPr>
          <p:cNvPr id="8" name="Image 7" descr="Une image contenant texte, journal&#10;&#10;Description générée automatiquement">
            <a:extLst>
              <a:ext uri="{FF2B5EF4-FFF2-40B4-BE49-F238E27FC236}">
                <a16:creationId xmlns:a16="http://schemas.microsoft.com/office/drawing/2014/main" id="{55369962-B90C-544B-FD93-2489571966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02" b="5602"/>
          <a:stretch/>
        </p:blipFill>
        <p:spPr>
          <a:xfrm>
            <a:off x="951706" y="-1"/>
            <a:ext cx="7240587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09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5C94C16-1DFE-728E-2780-E9EFA7894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825DFE8-87A2-4B44-839A-E9534E9921E7}" type="slidenum">
              <a:rPr lang="fr-FR" smtClean="0"/>
              <a:pPr/>
              <a:t>9</a:t>
            </a:fld>
            <a:endParaRPr lang="fr-FR" sz="800"/>
          </a:p>
        </p:txBody>
      </p:sp>
      <p:pic>
        <p:nvPicPr>
          <p:cNvPr id="10" name="Image 9" descr="Une image contenant texte, journal&#10;&#10;Description générée automatiquement">
            <a:extLst>
              <a:ext uri="{FF2B5EF4-FFF2-40B4-BE49-F238E27FC236}">
                <a16:creationId xmlns:a16="http://schemas.microsoft.com/office/drawing/2014/main" id="{031914B6-39A2-3543-DED3-ED23293232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89" b="5489"/>
          <a:stretch/>
        </p:blipFill>
        <p:spPr>
          <a:xfrm>
            <a:off x="960834" y="0"/>
            <a:ext cx="72223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27529"/>
      </p:ext>
    </p:extLst>
  </p:cSld>
  <p:clrMapOvr>
    <a:masterClrMapping/>
  </p:clrMapOvr>
</p:sld>
</file>

<file path=ppt/theme/theme1.xml><?xml version="1.0" encoding="utf-8"?>
<a:theme xmlns:a="http://schemas.openxmlformats.org/drawingml/2006/main" name="1_II">
  <a:themeElements>
    <a:clrScheme name="Nuances de gri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7286FDD3-27D3-A148-BCC3-9B32815F0076}" vid="{20451C5D-EE47-8242-9A88-98654E540C2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</Template>
  <TotalTime>107500</TotalTime>
  <Words>56</Words>
  <Application>Microsoft Macintosh PowerPoint</Application>
  <PresentationFormat>Affichage à l'écran (16:9)</PresentationFormat>
  <Paragraphs>21</Paragraphs>
  <Slides>11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21" baseType="lpstr">
      <vt:lpstr>Arial</vt:lpstr>
      <vt:lpstr>Calibri</vt:lpstr>
      <vt:lpstr>Courier New</vt:lpstr>
      <vt:lpstr>Larsseit</vt:lpstr>
      <vt:lpstr>Neometric</vt:lpstr>
      <vt:lpstr>Neometric Alt Bold</vt:lpstr>
      <vt:lpstr>Neometric Alt Light</vt:lpstr>
      <vt:lpstr>Neometric Alt Medium</vt:lpstr>
      <vt:lpstr>Neometric Light</vt:lpstr>
      <vt:lpstr>1_II</vt:lpstr>
      <vt:lpstr>Présentation PowerPoint</vt:lpstr>
      <vt:lpstr>Journée Mondiale  du Bonheur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Mathieu Mathelin | Maison Moderne</dc:creator>
  <cp:lastModifiedBy>Mathieu Mathelin</cp:lastModifiedBy>
  <cp:revision>1410</cp:revision>
  <cp:lastPrinted>2019-09-26T08:14:51Z</cp:lastPrinted>
  <dcterms:created xsi:type="dcterms:W3CDTF">2018-11-05T08:30:55Z</dcterms:created>
  <dcterms:modified xsi:type="dcterms:W3CDTF">2024-07-04T15:24:55Z</dcterms:modified>
</cp:coreProperties>
</file>